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9"/>
  </p:notesMasterIdLst>
  <p:sldIdLst>
    <p:sldId id="256" r:id="rId2"/>
    <p:sldId id="261" r:id="rId3"/>
    <p:sldId id="260" r:id="rId4"/>
    <p:sldId id="258" r:id="rId5"/>
    <p:sldId id="303" r:id="rId6"/>
    <p:sldId id="257" r:id="rId7"/>
    <p:sldId id="304" r:id="rId8"/>
    <p:sldId id="259" r:id="rId9"/>
    <p:sldId id="305" r:id="rId10"/>
    <p:sldId id="306" r:id="rId11"/>
    <p:sldId id="300" r:id="rId12"/>
    <p:sldId id="275" r:id="rId13"/>
    <p:sldId id="265" r:id="rId14"/>
    <p:sldId id="312" r:id="rId15"/>
    <p:sldId id="313" r:id="rId16"/>
    <p:sldId id="314" r:id="rId17"/>
    <p:sldId id="311" r:id="rId18"/>
    <p:sldId id="309" r:id="rId19"/>
    <p:sldId id="310" r:id="rId20"/>
    <p:sldId id="262" r:id="rId21"/>
    <p:sldId id="263" r:id="rId22"/>
    <p:sldId id="307" r:id="rId23"/>
    <p:sldId id="308" r:id="rId24"/>
    <p:sldId id="264" r:id="rId25"/>
    <p:sldId id="266" r:id="rId26"/>
    <p:sldId id="302" r:id="rId27"/>
    <p:sldId id="29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43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6" Type="http://schemas.openxmlformats.org/officeDocument/2006/relationships/image" Target="../media/image18.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6" Type="http://schemas.openxmlformats.org/officeDocument/2006/relationships/image" Target="../media/image18.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B6E46D-6271-4AF6-B09C-512DA4CA9CC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3A5A798-CAFC-4325-ACB1-B3ED343C7A13}">
      <dgm:prSet/>
      <dgm:spPr/>
      <dgm:t>
        <a:bodyPr/>
        <a:lstStyle/>
        <a:p>
          <a:r>
            <a:rPr lang="en-US" b="0"/>
            <a:t>Art Criticism and Editing</a:t>
          </a:r>
          <a:endParaRPr lang="en-US"/>
        </a:p>
      </dgm:t>
    </dgm:pt>
    <dgm:pt modelId="{B3C2D6AF-F894-49B5-A4D2-34011CFC26BC}" type="parTrans" cxnId="{D5E2929D-1824-40A2-AECC-05D5D729BDB2}">
      <dgm:prSet/>
      <dgm:spPr/>
      <dgm:t>
        <a:bodyPr/>
        <a:lstStyle/>
        <a:p>
          <a:endParaRPr lang="en-US"/>
        </a:p>
      </dgm:t>
    </dgm:pt>
    <dgm:pt modelId="{FABC123C-2177-4A68-80B0-736F6B866B95}" type="sibTrans" cxnId="{D5E2929D-1824-40A2-AECC-05D5D729BDB2}">
      <dgm:prSet/>
      <dgm:spPr/>
      <dgm:t>
        <a:bodyPr/>
        <a:lstStyle/>
        <a:p>
          <a:endParaRPr lang="en-US"/>
        </a:p>
      </dgm:t>
    </dgm:pt>
    <dgm:pt modelId="{CBE89A86-8094-4815-91E5-8D5220F240E7}">
      <dgm:prSet/>
      <dgm:spPr/>
      <dgm:t>
        <a:bodyPr/>
        <a:lstStyle/>
        <a:p>
          <a:r>
            <a:rPr lang="en-US" b="0"/>
            <a:t>Curation</a:t>
          </a:r>
          <a:endParaRPr lang="en-US"/>
        </a:p>
      </dgm:t>
    </dgm:pt>
    <dgm:pt modelId="{745370B9-3D8F-441D-8E38-2E3B776AFC37}" type="parTrans" cxnId="{59CC5718-F081-491D-9BAE-A7415845F2E7}">
      <dgm:prSet/>
      <dgm:spPr/>
      <dgm:t>
        <a:bodyPr/>
        <a:lstStyle/>
        <a:p>
          <a:endParaRPr lang="en-US"/>
        </a:p>
      </dgm:t>
    </dgm:pt>
    <dgm:pt modelId="{8220EAE1-2A5A-4436-87E2-DF0E2140E640}" type="sibTrans" cxnId="{59CC5718-F081-491D-9BAE-A7415845F2E7}">
      <dgm:prSet/>
      <dgm:spPr/>
      <dgm:t>
        <a:bodyPr/>
        <a:lstStyle/>
        <a:p>
          <a:endParaRPr lang="en-US"/>
        </a:p>
      </dgm:t>
    </dgm:pt>
    <dgm:pt modelId="{7230C925-9AB4-4F7B-9C2A-D5DF2A14AEAF}">
      <dgm:prSet/>
      <dgm:spPr/>
      <dgm:t>
        <a:bodyPr/>
        <a:lstStyle/>
        <a:p>
          <a:r>
            <a:rPr lang="en-GB" b="0"/>
            <a:t>Teaching </a:t>
          </a:r>
          <a:endParaRPr lang="en-US"/>
        </a:p>
      </dgm:t>
    </dgm:pt>
    <dgm:pt modelId="{92DCED04-59A9-4522-938E-85CC164C5F03}" type="parTrans" cxnId="{3CFC932E-E3F7-41DA-9158-4951AC4290AC}">
      <dgm:prSet/>
      <dgm:spPr/>
      <dgm:t>
        <a:bodyPr/>
        <a:lstStyle/>
        <a:p>
          <a:endParaRPr lang="en-US"/>
        </a:p>
      </dgm:t>
    </dgm:pt>
    <dgm:pt modelId="{DAFDC49F-A664-43EF-B620-686AE92653A6}" type="sibTrans" cxnId="{3CFC932E-E3F7-41DA-9158-4951AC4290AC}">
      <dgm:prSet/>
      <dgm:spPr/>
      <dgm:t>
        <a:bodyPr/>
        <a:lstStyle/>
        <a:p>
          <a:endParaRPr lang="en-US"/>
        </a:p>
      </dgm:t>
    </dgm:pt>
    <dgm:pt modelId="{AAB6A6E8-3430-4539-AE0B-312DC3B60B69}">
      <dgm:prSet/>
      <dgm:spPr/>
      <dgm:t>
        <a:bodyPr/>
        <a:lstStyle/>
        <a:p>
          <a:r>
            <a:rPr lang="en-GB" b="0"/>
            <a:t>Public Art</a:t>
          </a:r>
          <a:endParaRPr lang="en-US"/>
        </a:p>
      </dgm:t>
    </dgm:pt>
    <dgm:pt modelId="{0B9E7A5C-A27C-4E14-A9A1-48F85F2FB5B9}" type="parTrans" cxnId="{23D6BEF1-B435-409E-BA86-F1E4697FB171}">
      <dgm:prSet/>
      <dgm:spPr/>
      <dgm:t>
        <a:bodyPr/>
        <a:lstStyle/>
        <a:p>
          <a:endParaRPr lang="en-US"/>
        </a:p>
      </dgm:t>
    </dgm:pt>
    <dgm:pt modelId="{3813C962-CF12-4F7D-B2EA-EB696137015C}" type="sibTrans" cxnId="{23D6BEF1-B435-409E-BA86-F1E4697FB171}">
      <dgm:prSet/>
      <dgm:spPr/>
      <dgm:t>
        <a:bodyPr/>
        <a:lstStyle/>
        <a:p>
          <a:endParaRPr lang="en-US"/>
        </a:p>
      </dgm:t>
    </dgm:pt>
    <dgm:pt modelId="{E244F923-DFF0-42FB-B0D1-143570AD1B4F}">
      <dgm:prSet/>
      <dgm:spPr/>
      <dgm:t>
        <a:bodyPr/>
        <a:lstStyle/>
        <a:p>
          <a:r>
            <a:rPr lang="en-GB" b="0"/>
            <a:t>Project Management</a:t>
          </a:r>
          <a:endParaRPr lang="en-US"/>
        </a:p>
      </dgm:t>
    </dgm:pt>
    <dgm:pt modelId="{1187480C-111C-4F0C-8989-994553190C0D}" type="parTrans" cxnId="{0D6267AC-9EB8-44A6-95DA-A8D9DF4CDF62}">
      <dgm:prSet/>
      <dgm:spPr/>
      <dgm:t>
        <a:bodyPr/>
        <a:lstStyle/>
        <a:p>
          <a:endParaRPr lang="en-US"/>
        </a:p>
      </dgm:t>
    </dgm:pt>
    <dgm:pt modelId="{0BC18F7E-C157-4B7E-BC44-ABC880BFB05E}" type="sibTrans" cxnId="{0D6267AC-9EB8-44A6-95DA-A8D9DF4CDF62}">
      <dgm:prSet/>
      <dgm:spPr/>
      <dgm:t>
        <a:bodyPr/>
        <a:lstStyle/>
        <a:p>
          <a:endParaRPr lang="en-US"/>
        </a:p>
      </dgm:t>
    </dgm:pt>
    <dgm:pt modelId="{E921F1B0-5FC2-477F-A8AF-6C4E2C946242}">
      <dgm:prSet/>
      <dgm:spPr/>
      <dgm:t>
        <a:bodyPr/>
        <a:lstStyle/>
        <a:p>
          <a:r>
            <a:rPr lang="en-GB" b="0"/>
            <a:t>Strategy Experience</a:t>
          </a:r>
          <a:endParaRPr lang="en-US"/>
        </a:p>
      </dgm:t>
    </dgm:pt>
    <dgm:pt modelId="{6FBF1B72-67F0-4C64-BBAF-EF3E9B364541}" type="parTrans" cxnId="{964FA472-7E60-4F9F-867F-7A4667F42EBE}">
      <dgm:prSet/>
      <dgm:spPr/>
      <dgm:t>
        <a:bodyPr/>
        <a:lstStyle/>
        <a:p>
          <a:endParaRPr lang="en-US"/>
        </a:p>
      </dgm:t>
    </dgm:pt>
    <dgm:pt modelId="{D825723B-3EBF-4C25-8FBC-0EFCAD67C2B9}" type="sibTrans" cxnId="{964FA472-7E60-4F9F-867F-7A4667F42EBE}">
      <dgm:prSet/>
      <dgm:spPr/>
      <dgm:t>
        <a:bodyPr/>
        <a:lstStyle/>
        <a:p>
          <a:endParaRPr lang="en-US"/>
        </a:p>
      </dgm:t>
    </dgm:pt>
    <dgm:pt modelId="{DD061B91-63A9-4543-93F8-923E1B960979}">
      <dgm:prSet/>
      <dgm:spPr/>
      <dgm:t>
        <a:bodyPr/>
        <a:lstStyle/>
        <a:p>
          <a:r>
            <a:rPr lang="en-GB" b="0"/>
            <a:t>Panel Experience</a:t>
          </a:r>
          <a:endParaRPr lang="en-US"/>
        </a:p>
      </dgm:t>
    </dgm:pt>
    <dgm:pt modelId="{35FC1428-9128-4AA0-B79D-DBD028064C3B}" type="parTrans" cxnId="{E39070C1-DF00-409A-A357-FEB532DABCF2}">
      <dgm:prSet/>
      <dgm:spPr/>
      <dgm:t>
        <a:bodyPr/>
        <a:lstStyle/>
        <a:p>
          <a:endParaRPr lang="en-US"/>
        </a:p>
      </dgm:t>
    </dgm:pt>
    <dgm:pt modelId="{EB41EC67-955D-4273-883E-077E03A1D1F8}" type="sibTrans" cxnId="{E39070C1-DF00-409A-A357-FEB532DABCF2}">
      <dgm:prSet/>
      <dgm:spPr/>
      <dgm:t>
        <a:bodyPr/>
        <a:lstStyle/>
        <a:p>
          <a:endParaRPr lang="en-US"/>
        </a:p>
      </dgm:t>
    </dgm:pt>
    <dgm:pt modelId="{42801117-C802-4F86-BF78-2A98A3339671}">
      <dgm:prSet/>
      <dgm:spPr/>
      <dgm:t>
        <a:bodyPr/>
        <a:lstStyle/>
        <a:p>
          <a:r>
            <a:rPr lang="en-US" b="0"/>
            <a:t>Inventories </a:t>
          </a:r>
          <a:r>
            <a:rPr lang="en-GB" b="0"/>
            <a:t>&amp; Interviews</a:t>
          </a:r>
          <a:endParaRPr lang="en-US"/>
        </a:p>
      </dgm:t>
    </dgm:pt>
    <dgm:pt modelId="{0E29099B-69EC-4E45-A59A-B8D4B049DA88}" type="parTrans" cxnId="{8AAE0345-1073-4E45-AE74-2B8BB46559FE}">
      <dgm:prSet/>
      <dgm:spPr/>
      <dgm:t>
        <a:bodyPr/>
        <a:lstStyle/>
        <a:p>
          <a:endParaRPr lang="en-US"/>
        </a:p>
      </dgm:t>
    </dgm:pt>
    <dgm:pt modelId="{46465C37-F11A-412E-A8D2-2F1E3A554CF5}" type="sibTrans" cxnId="{8AAE0345-1073-4E45-AE74-2B8BB46559FE}">
      <dgm:prSet/>
      <dgm:spPr/>
      <dgm:t>
        <a:bodyPr/>
        <a:lstStyle/>
        <a:p>
          <a:endParaRPr lang="en-US"/>
        </a:p>
      </dgm:t>
    </dgm:pt>
    <dgm:pt modelId="{6E40FE79-D458-47FC-8A1B-E6EF7F7DC9C1}" type="pres">
      <dgm:prSet presAssocID="{55B6E46D-6271-4AF6-B09C-512DA4CA9CC1}" presName="root" presStyleCnt="0">
        <dgm:presLayoutVars>
          <dgm:dir/>
          <dgm:resizeHandles val="exact"/>
        </dgm:presLayoutVars>
      </dgm:prSet>
      <dgm:spPr/>
    </dgm:pt>
    <dgm:pt modelId="{9DACA953-EC5A-4ADF-95C7-72895CF1FF40}" type="pres">
      <dgm:prSet presAssocID="{33A5A798-CAFC-4325-ACB1-B3ED343C7A13}" presName="compNode" presStyleCnt="0"/>
      <dgm:spPr/>
    </dgm:pt>
    <dgm:pt modelId="{79D4518D-162A-4D00-968B-5CE4A4D61844}" type="pres">
      <dgm:prSet presAssocID="{33A5A798-CAFC-4325-ACB1-B3ED343C7A13}"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ll paint brush"/>
        </a:ext>
      </dgm:extLst>
    </dgm:pt>
    <dgm:pt modelId="{958DA529-394E-4181-8264-37107C3802F1}" type="pres">
      <dgm:prSet presAssocID="{33A5A798-CAFC-4325-ACB1-B3ED343C7A13}" presName="spaceRect" presStyleCnt="0"/>
      <dgm:spPr/>
    </dgm:pt>
    <dgm:pt modelId="{09BD5335-7CB5-406D-844F-063A77B06134}" type="pres">
      <dgm:prSet presAssocID="{33A5A798-CAFC-4325-ACB1-B3ED343C7A13}" presName="textRect" presStyleLbl="revTx" presStyleIdx="0" presStyleCnt="8">
        <dgm:presLayoutVars>
          <dgm:chMax val="1"/>
          <dgm:chPref val="1"/>
        </dgm:presLayoutVars>
      </dgm:prSet>
      <dgm:spPr/>
    </dgm:pt>
    <dgm:pt modelId="{0805E8B5-32D8-4187-8D09-B75A69FA4854}" type="pres">
      <dgm:prSet presAssocID="{FABC123C-2177-4A68-80B0-736F6B866B95}" presName="sibTrans" presStyleCnt="0"/>
      <dgm:spPr/>
    </dgm:pt>
    <dgm:pt modelId="{BF1E147C-B86B-424F-B944-CDC483C456E8}" type="pres">
      <dgm:prSet presAssocID="{CBE89A86-8094-4815-91E5-8D5220F240E7}" presName="compNode" presStyleCnt="0"/>
      <dgm:spPr/>
    </dgm:pt>
    <dgm:pt modelId="{9DD8E89F-753E-4E66-ADA1-150EAB3B0050}" type="pres">
      <dgm:prSet presAssocID="{CBE89A86-8094-4815-91E5-8D5220F240E7}"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1B41473-2A2E-4DEA-8CEE-8868155554BA}" type="pres">
      <dgm:prSet presAssocID="{CBE89A86-8094-4815-91E5-8D5220F240E7}" presName="spaceRect" presStyleCnt="0"/>
      <dgm:spPr/>
    </dgm:pt>
    <dgm:pt modelId="{88191275-09A7-4055-8F3B-E4822AC56856}" type="pres">
      <dgm:prSet presAssocID="{CBE89A86-8094-4815-91E5-8D5220F240E7}" presName="textRect" presStyleLbl="revTx" presStyleIdx="1" presStyleCnt="8">
        <dgm:presLayoutVars>
          <dgm:chMax val="1"/>
          <dgm:chPref val="1"/>
        </dgm:presLayoutVars>
      </dgm:prSet>
      <dgm:spPr/>
    </dgm:pt>
    <dgm:pt modelId="{491A7F52-2AF2-45FE-A569-6AF22C9C101F}" type="pres">
      <dgm:prSet presAssocID="{8220EAE1-2A5A-4436-87E2-DF0E2140E640}" presName="sibTrans" presStyleCnt="0"/>
      <dgm:spPr/>
    </dgm:pt>
    <dgm:pt modelId="{B32DBDBE-0D55-41A9-AA94-777DBDE5658A}" type="pres">
      <dgm:prSet presAssocID="{7230C925-9AB4-4F7B-9C2A-D5DF2A14AEAF}" presName="compNode" presStyleCnt="0"/>
      <dgm:spPr/>
    </dgm:pt>
    <dgm:pt modelId="{BA263491-12AA-4E6C-9F5F-4C57DF236CC3}" type="pres">
      <dgm:prSet presAssocID="{7230C925-9AB4-4F7B-9C2A-D5DF2A14AEAF}"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E6E04BD3-8095-47DF-9439-69927F5D3C54}" type="pres">
      <dgm:prSet presAssocID="{7230C925-9AB4-4F7B-9C2A-D5DF2A14AEAF}" presName="spaceRect" presStyleCnt="0"/>
      <dgm:spPr/>
    </dgm:pt>
    <dgm:pt modelId="{96C5D872-7682-4FF8-A7AE-17D1A187CBDC}" type="pres">
      <dgm:prSet presAssocID="{7230C925-9AB4-4F7B-9C2A-D5DF2A14AEAF}" presName="textRect" presStyleLbl="revTx" presStyleIdx="2" presStyleCnt="8">
        <dgm:presLayoutVars>
          <dgm:chMax val="1"/>
          <dgm:chPref val="1"/>
        </dgm:presLayoutVars>
      </dgm:prSet>
      <dgm:spPr/>
    </dgm:pt>
    <dgm:pt modelId="{74367D3F-BDD9-46F4-BFD6-260E8D283CF6}" type="pres">
      <dgm:prSet presAssocID="{DAFDC49F-A664-43EF-B620-686AE92653A6}" presName="sibTrans" presStyleCnt="0"/>
      <dgm:spPr/>
    </dgm:pt>
    <dgm:pt modelId="{BB38BC33-53AB-4DA5-A0F2-EF326793FDFD}" type="pres">
      <dgm:prSet presAssocID="{AAB6A6E8-3430-4539-AE0B-312DC3B60B69}" presName="compNode" presStyleCnt="0"/>
      <dgm:spPr/>
    </dgm:pt>
    <dgm:pt modelId="{098723F5-BF29-43DB-B149-03626F2E722F}" type="pres">
      <dgm:prSet presAssocID="{AAB6A6E8-3430-4539-AE0B-312DC3B60B69}"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asel"/>
        </a:ext>
      </dgm:extLst>
    </dgm:pt>
    <dgm:pt modelId="{B5FF729A-6711-4729-8452-38AF6C58DAB2}" type="pres">
      <dgm:prSet presAssocID="{AAB6A6E8-3430-4539-AE0B-312DC3B60B69}" presName="spaceRect" presStyleCnt="0"/>
      <dgm:spPr/>
    </dgm:pt>
    <dgm:pt modelId="{561CD6DE-1D07-4061-9D44-C86F6E7612E1}" type="pres">
      <dgm:prSet presAssocID="{AAB6A6E8-3430-4539-AE0B-312DC3B60B69}" presName="textRect" presStyleLbl="revTx" presStyleIdx="3" presStyleCnt="8">
        <dgm:presLayoutVars>
          <dgm:chMax val="1"/>
          <dgm:chPref val="1"/>
        </dgm:presLayoutVars>
      </dgm:prSet>
      <dgm:spPr/>
    </dgm:pt>
    <dgm:pt modelId="{6103D100-6739-4E8E-A8D5-3DD7C9C523B8}" type="pres">
      <dgm:prSet presAssocID="{3813C962-CF12-4F7D-B2EA-EB696137015C}" presName="sibTrans" presStyleCnt="0"/>
      <dgm:spPr/>
    </dgm:pt>
    <dgm:pt modelId="{E5C52727-8236-41F9-9CC4-1ED462F6F9D9}" type="pres">
      <dgm:prSet presAssocID="{E244F923-DFF0-42FB-B0D1-143570AD1B4F}" presName="compNode" presStyleCnt="0"/>
      <dgm:spPr/>
    </dgm:pt>
    <dgm:pt modelId="{B85FF39C-5E47-4575-B577-C497B1C13599}" type="pres">
      <dgm:prSet presAssocID="{E244F923-DFF0-42FB-B0D1-143570AD1B4F}"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502A504C-14B5-439D-898B-13B94C405EF0}" type="pres">
      <dgm:prSet presAssocID="{E244F923-DFF0-42FB-B0D1-143570AD1B4F}" presName="spaceRect" presStyleCnt="0"/>
      <dgm:spPr/>
    </dgm:pt>
    <dgm:pt modelId="{86800DD3-4D7F-4C86-BAEE-FF9EEC628BBA}" type="pres">
      <dgm:prSet presAssocID="{E244F923-DFF0-42FB-B0D1-143570AD1B4F}" presName="textRect" presStyleLbl="revTx" presStyleIdx="4" presStyleCnt="8">
        <dgm:presLayoutVars>
          <dgm:chMax val="1"/>
          <dgm:chPref val="1"/>
        </dgm:presLayoutVars>
      </dgm:prSet>
      <dgm:spPr/>
    </dgm:pt>
    <dgm:pt modelId="{C5572C39-30FB-4962-BA72-E0023D494B19}" type="pres">
      <dgm:prSet presAssocID="{0BC18F7E-C157-4B7E-BC44-ABC880BFB05E}" presName="sibTrans" presStyleCnt="0"/>
      <dgm:spPr/>
    </dgm:pt>
    <dgm:pt modelId="{7E59DF39-0D43-42D6-B164-AAD4F912AC7B}" type="pres">
      <dgm:prSet presAssocID="{E921F1B0-5FC2-477F-A8AF-6C4E2C946242}" presName="compNode" presStyleCnt="0"/>
      <dgm:spPr/>
    </dgm:pt>
    <dgm:pt modelId="{C0DF2E19-C22C-4D65-A321-AFB2B4427633}" type="pres">
      <dgm:prSet presAssocID="{E921F1B0-5FC2-477F-A8AF-6C4E2C946242}"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d with Gears"/>
        </a:ext>
      </dgm:extLst>
    </dgm:pt>
    <dgm:pt modelId="{1F4F6B2F-51EF-4C63-A0A9-7C4FD7C9119B}" type="pres">
      <dgm:prSet presAssocID="{E921F1B0-5FC2-477F-A8AF-6C4E2C946242}" presName="spaceRect" presStyleCnt="0"/>
      <dgm:spPr/>
    </dgm:pt>
    <dgm:pt modelId="{30E07971-355C-4DD4-BDED-583ECE03659E}" type="pres">
      <dgm:prSet presAssocID="{E921F1B0-5FC2-477F-A8AF-6C4E2C946242}" presName="textRect" presStyleLbl="revTx" presStyleIdx="5" presStyleCnt="8">
        <dgm:presLayoutVars>
          <dgm:chMax val="1"/>
          <dgm:chPref val="1"/>
        </dgm:presLayoutVars>
      </dgm:prSet>
      <dgm:spPr/>
    </dgm:pt>
    <dgm:pt modelId="{93CE54B0-CC40-4255-AE33-2B8C476D12C4}" type="pres">
      <dgm:prSet presAssocID="{D825723B-3EBF-4C25-8FBC-0EFCAD67C2B9}" presName="sibTrans" presStyleCnt="0"/>
      <dgm:spPr/>
    </dgm:pt>
    <dgm:pt modelId="{E3ACECF5-CD71-42EA-9BC1-B9A93B0824D5}" type="pres">
      <dgm:prSet presAssocID="{DD061B91-63A9-4543-93F8-923E1B960979}" presName="compNode" presStyleCnt="0"/>
      <dgm:spPr/>
    </dgm:pt>
    <dgm:pt modelId="{E3898D06-3727-415A-96D6-40180C04BDAA}" type="pres">
      <dgm:prSet presAssocID="{DD061B91-63A9-4543-93F8-923E1B96097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User"/>
        </a:ext>
      </dgm:extLst>
    </dgm:pt>
    <dgm:pt modelId="{19BE3189-2113-45B5-AB52-C01739DC5A57}" type="pres">
      <dgm:prSet presAssocID="{DD061B91-63A9-4543-93F8-923E1B960979}" presName="spaceRect" presStyleCnt="0"/>
      <dgm:spPr/>
    </dgm:pt>
    <dgm:pt modelId="{13744DF6-CAB5-442F-8F7F-9DB2B7589C82}" type="pres">
      <dgm:prSet presAssocID="{DD061B91-63A9-4543-93F8-923E1B960979}" presName="textRect" presStyleLbl="revTx" presStyleIdx="6" presStyleCnt="8">
        <dgm:presLayoutVars>
          <dgm:chMax val="1"/>
          <dgm:chPref val="1"/>
        </dgm:presLayoutVars>
      </dgm:prSet>
      <dgm:spPr/>
    </dgm:pt>
    <dgm:pt modelId="{DB761482-D18C-4EEF-A935-A6C8F3F69FEC}" type="pres">
      <dgm:prSet presAssocID="{EB41EC67-955D-4273-883E-077E03A1D1F8}" presName="sibTrans" presStyleCnt="0"/>
      <dgm:spPr/>
    </dgm:pt>
    <dgm:pt modelId="{83DAA45C-AA15-4953-B5AB-3CC4214DF615}" type="pres">
      <dgm:prSet presAssocID="{42801117-C802-4F86-BF78-2A98A3339671}" presName="compNode" presStyleCnt="0"/>
      <dgm:spPr/>
    </dgm:pt>
    <dgm:pt modelId="{0A5172B6-1909-46D0-A218-0269B8D8CCAC}" type="pres">
      <dgm:prSet presAssocID="{42801117-C802-4F86-BF78-2A98A3339671}"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lipboard"/>
        </a:ext>
      </dgm:extLst>
    </dgm:pt>
    <dgm:pt modelId="{2716C292-FF8F-43AB-8146-4872C6BA2D74}" type="pres">
      <dgm:prSet presAssocID="{42801117-C802-4F86-BF78-2A98A3339671}" presName="spaceRect" presStyleCnt="0"/>
      <dgm:spPr/>
    </dgm:pt>
    <dgm:pt modelId="{00033F4F-F852-4344-BD26-DB9EE5271AEF}" type="pres">
      <dgm:prSet presAssocID="{42801117-C802-4F86-BF78-2A98A3339671}" presName="textRect" presStyleLbl="revTx" presStyleIdx="7" presStyleCnt="8">
        <dgm:presLayoutVars>
          <dgm:chMax val="1"/>
          <dgm:chPref val="1"/>
        </dgm:presLayoutVars>
      </dgm:prSet>
      <dgm:spPr/>
    </dgm:pt>
  </dgm:ptLst>
  <dgm:cxnLst>
    <dgm:cxn modelId="{59CC5718-F081-491D-9BAE-A7415845F2E7}" srcId="{55B6E46D-6271-4AF6-B09C-512DA4CA9CC1}" destId="{CBE89A86-8094-4815-91E5-8D5220F240E7}" srcOrd="1" destOrd="0" parTransId="{745370B9-3D8F-441D-8E38-2E3B776AFC37}" sibTransId="{8220EAE1-2A5A-4436-87E2-DF0E2140E640}"/>
    <dgm:cxn modelId="{3CFC932E-E3F7-41DA-9158-4951AC4290AC}" srcId="{55B6E46D-6271-4AF6-B09C-512DA4CA9CC1}" destId="{7230C925-9AB4-4F7B-9C2A-D5DF2A14AEAF}" srcOrd="2" destOrd="0" parTransId="{92DCED04-59A9-4522-938E-85CC164C5F03}" sibTransId="{DAFDC49F-A664-43EF-B620-686AE92653A6}"/>
    <dgm:cxn modelId="{8AAE0345-1073-4E45-AE74-2B8BB46559FE}" srcId="{55B6E46D-6271-4AF6-B09C-512DA4CA9CC1}" destId="{42801117-C802-4F86-BF78-2A98A3339671}" srcOrd="7" destOrd="0" parTransId="{0E29099B-69EC-4E45-A59A-B8D4B049DA88}" sibTransId="{46465C37-F11A-412E-A8D2-2F1E3A554CF5}"/>
    <dgm:cxn modelId="{6238B967-423B-4D83-969B-E16717BD035C}" type="presOf" srcId="{42801117-C802-4F86-BF78-2A98A3339671}" destId="{00033F4F-F852-4344-BD26-DB9EE5271AEF}" srcOrd="0" destOrd="0" presId="urn:microsoft.com/office/officeart/2018/2/layout/IconLabelList"/>
    <dgm:cxn modelId="{5C6FC36B-BAAA-4971-B90A-A4364FE01DED}" type="presOf" srcId="{DD061B91-63A9-4543-93F8-923E1B960979}" destId="{13744DF6-CAB5-442F-8F7F-9DB2B7589C82}" srcOrd="0" destOrd="0" presId="urn:microsoft.com/office/officeart/2018/2/layout/IconLabelList"/>
    <dgm:cxn modelId="{F246CA6C-4DB2-4CC4-BFC5-6235A612E328}" type="presOf" srcId="{E921F1B0-5FC2-477F-A8AF-6C4E2C946242}" destId="{30E07971-355C-4DD4-BDED-583ECE03659E}" srcOrd="0" destOrd="0" presId="urn:microsoft.com/office/officeart/2018/2/layout/IconLabelList"/>
    <dgm:cxn modelId="{964FA472-7E60-4F9F-867F-7A4667F42EBE}" srcId="{55B6E46D-6271-4AF6-B09C-512DA4CA9CC1}" destId="{E921F1B0-5FC2-477F-A8AF-6C4E2C946242}" srcOrd="5" destOrd="0" parTransId="{6FBF1B72-67F0-4C64-BBAF-EF3E9B364541}" sibTransId="{D825723B-3EBF-4C25-8FBC-0EFCAD67C2B9}"/>
    <dgm:cxn modelId="{59DCD795-0B14-4E37-A80B-49A3893780E0}" type="presOf" srcId="{33A5A798-CAFC-4325-ACB1-B3ED343C7A13}" destId="{09BD5335-7CB5-406D-844F-063A77B06134}" srcOrd="0" destOrd="0" presId="urn:microsoft.com/office/officeart/2018/2/layout/IconLabelList"/>
    <dgm:cxn modelId="{D5E2929D-1824-40A2-AECC-05D5D729BDB2}" srcId="{55B6E46D-6271-4AF6-B09C-512DA4CA9CC1}" destId="{33A5A798-CAFC-4325-ACB1-B3ED343C7A13}" srcOrd="0" destOrd="0" parTransId="{B3C2D6AF-F894-49B5-A4D2-34011CFC26BC}" sibTransId="{FABC123C-2177-4A68-80B0-736F6B866B95}"/>
    <dgm:cxn modelId="{BA05D9A4-7ABC-4D01-9551-D2182718FF55}" type="presOf" srcId="{CBE89A86-8094-4815-91E5-8D5220F240E7}" destId="{88191275-09A7-4055-8F3B-E4822AC56856}" srcOrd="0" destOrd="0" presId="urn:microsoft.com/office/officeart/2018/2/layout/IconLabelList"/>
    <dgm:cxn modelId="{0D6267AC-9EB8-44A6-95DA-A8D9DF4CDF62}" srcId="{55B6E46D-6271-4AF6-B09C-512DA4CA9CC1}" destId="{E244F923-DFF0-42FB-B0D1-143570AD1B4F}" srcOrd="4" destOrd="0" parTransId="{1187480C-111C-4F0C-8989-994553190C0D}" sibTransId="{0BC18F7E-C157-4B7E-BC44-ABC880BFB05E}"/>
    <dgm:cxn modelId="{3622CCB4-21A0-4597-9DD7-DF0646AD950C}" type="presOf" srcId="{E244F923-DFF0-42FB-B0D1-143570AD1B4F}" destId="{86800DD3-4D7F-4C86-BAEE-FF9EEC628BBA}" srcOrd="0" destOrd="0" presId="urn:microsoft.com/office/officeart/2018/2/layout/IconLabelList"/>
    <dgm:cxn modelId="{E39070C1-DF00-409A-A357-FEB532DABCF2}" srcId="{55B6E46D-6271-4AF6-B09C-512DA4CA9CC1}" destId="{DD061B91-63A9-4543-93F8-923E1B960979}" srcOrd="6" destOrd="0" parTransId="{35FC1428-9128-4AA0-B79D-DBD028064C3B}" sibTransId="{EB41EC67-955D-4273-883E-077E03A1D1F8}"/>
    <dgm:cxn modelId="{96CB79D6-6F13-42CD-857F-CA12326D378A}" type="presOf" srcId="{55B6E46D-6271-4AF6-B09C-512DA4CA9CC1}" destId="{6E40FE79-D458-47FC-8A1B-E6EF7F7DC9C1}" srcOrd="0" destOrd="0" presId="urn:microsoft.com/office/officeart/2018/2/layout/IconLabelList"/>
    <dgm:cxn modelId="{ED4449D8-46DB-451A-AA5C-90A220C14C42}" type="presOf" srcId="{AAB6A6E8-3430-4539-AE0B-312DC3B60B69}" destId="{561CD6DE-1D07-4061-9D44-C86F6E7612E1}" srcOrd="0" destOrd="0" presId="urn:microsoft.com/office/officeart/2018/2/layout/IconLabelList"/>
    <dgm:cxn modelId="{7E5957E2-BC4E-47DA-82A3-266351FCDDF9}" type="presOf" srcId="{7230C925-9AB4-4F7B-9C2A-D5DF2A14AEAF}" destId="{96C5D872-7682-4FF8-A7AE-17D1A187CBDC}" srcOrd="0" destOrd="0" presId="urn:microsoft.com/office/officeart/2018/2/layout/IconLabelList"/>
    <dgm:cxn modelId="{23D6BEF1-B435-409E-BA86-F1E4697FB171}" srcId="{55B6E46D-6271-4AF6-B09C-512DA4CA9CC1}" destId="{AAB6A6E8-3430-4539-AE0B-312DC3B60B69}" srcOrd="3" destOrd="0" parTransId="{0B9E7A5C-A27C-4E14-A9A1-48F85F2FB5B9}" sibTransId="{3813C962-CF12-4F7D-B2EA-EB696137015C}"/>
    <dgm:cxn modelId="{FC5EAD7D-6793-40D4-9CF7-E41A0349E27C}" type="presParOf" srcId="{6E40FE79-D458-47FC-8A1B-E6EF7F7DC9C1}" destId="{9DACA953-EC5A-4ADF-95C7-72895CF1FF40}" srcOrd="0" destOrd="0" presId="urn:microsoft.com/office/officeart/2018/2/layout/IconLabelList"/>
    <dgm:cxn modelId="{61383724-E1FB-45F7-BAFD-D83E5510BAFB}" type="presParOf" srcId="{9DACA953-EC5A-4ADF-95C7-72895CF1FF40}" destId="{79D4518D-162A-4D00-968B-5CE4A4D61844}" srcOrd="0" destOrd="0" presId="urn:microsoft.com/office/officeart/2018/2/layout/IconLabelList"/>
    <dgm:cxn modelId="{1F5CAED4-4BE7-4897-96B8-DFD26CB6EF2C}" type="presParOf" srcId="{9DACA953-EC5A-4ADF-95C7-72895CF1FF40}" destId="{958DA529-394E-4181-8264-37107C3802F1}" srcOrd="1" destOrd="0" presId="urn:microsoft.com/office/officeart/2018/2/layout/IconLabelList"/>
    <dgm:cxn modelId="{769BEAD4-1591-4763-963E-77C0E325A4AC}" type="presParOf" srcId="{9DACA953-EC5A-4ADF-95C7-72895CF1FF40}" destId="{09BD5335-7CB5-406D-844F-063A77B06134}" srcOrd="2" destOrd="0" presId="urn:microsoft.com/office/officeart/2018/2/layout/IconLabelList"/>
    <dgm:cxn modelId="{0C7C94A7-53F3-448E-9473-4F3C8EB09F2E}" type="presParOf" srcId="{6E40FE79-D458-47FC-8A1B-E6EF7F7DC9C1}" destId="{0805E8B5-32D8-4187-8D09-B75A69FA4854}" srcOrd="1" destOrd="0" presId="urn:microsoft.com/office/officeart/2018/2/layout/IconLabelList"/>
    <dgm:cxn modelId="{3B26CF9E-74A5-4210-AEA0-E469605ECB02}" type="presParOf" srcId="{6E40FE79-D458-47FC-8A1B-E6EF7F7DC9C1}" destId="{BF1E147C-B86B-424F-B944-CDC483C456E8}" srcOrd="2" destOrd="0" presId="urn:microsoft.com/office/officeart/2018/2/layout/IconLabelList"/>
    <dgm:cxn modelId="{2A03CFDC-8CDD-4154-B071-5DF529FBEBB1}" type="presParOf" srcId="{BF1E147C-B86B-424F-B944-CDC483C456E8}" destId="{9DD8E89F-753E-4E66-ADA1-150EAB3B0050}" srcOrd="0" destOrd="0" presId="urn:microsoft.com/office/officeart/2018/2/layout/IconLabelList"/>
    <dgm:cxn modelId="{D7148F05-6AFE-4203-AFFB-92DBE3E5793B}" type="presParOf" srcId="{BF1E147C-B86B-424F-B944-CDC483C456E8}" destId="{21B41473-2A2E-4DEA-8CEE-8868155554BA}" srcOrd="1" destOrd="0" presId="urn:microsoft.com/office/officeart/2018/2/layout/IconLabelList"/>
    <dgm:cxn modelId="{86749055-EDA8-4A05-9B8D-601710FFEFB8}" type="presParOf" srcId="{BF1E147C-B86B-424F-B944-CDC483C456E8}" destId="{88191275-09A7-4055-8F3B-E4822AC56856}" srcOrd="2" destOrd="0" presId="urn:microsoft.com/office/officeart/2018/2/layout/IconLabelList"/>
    <dgm:cxn modelId="{E13C1DEC-85AA-4D9E-AD22-279D44F695A6}" type="presParOf" srcId="{6E40FE79-D458-47FC-8A1B-E6EF7F7DC9C1}" destId="{491A7F52-2AF2-45FE-A569-6AF22C9C101F}" srcOrd="3" destOrd="0" presId="urn:microsoft.com/office/officeart/2018/2/layout/IconLabelList"/>
    <dgm:cxn modelId="{5A4BC988-41E9-4DC0-8C21-39E5FD94D115}" type="presParOf" srcId="{6E40FE79-D458-47FC-8A1B-E6EF7F7DC9C1}" destId="{B32DBDBE-0D55-41A9-AA94-777DBDE5658A}" srcOrd="4" destOrd="0" presId="urn:microsoft.com/office/officeart/2018/2/layout/IconLabelList"/>
    <dgm:cxn modelId="{171754ED-E8BA-4412-96A2-C44A5A2C362C}" type="presParOf" srcId="{B32DBDBE-0D55-41A9-AA94-777DBDE5658A}" destId="{BA263491-12AA-4E6C-9F5F-4C57DF236CC3}" srcOrd="0" destOrd="0" presId="urn:microsoft.com/office/officeart/2018/2/layout/IconLabelList"/>
    <dgm:cxn modelId="{D6CACA98-0687-4A27-8C6B-DE8E08E4CF3A}" type="presParOf" srcId="{B32DBDBE-0D55-41A9-AA94-777DBDE5658A}" destId="{E6E04BD3-8095-47DF-9439-69927F5D3C54}" srcOrd="1" destOrd="0" presId="urn:microsoft.com/office/officeart/2018/2/layout/IconLabelList"/>
    <dgm:cxn modelId="{CB134ED9-9127-4296-AF4F-8EED4FBDDBA7}" type="presParOf" srcId="{B32DBDBE-0D55-41A9-AA94-777DBDE5658A}" destId="{96C5D872-7682-4FF8-A7AE-17D1A187CBDC}" srcOrd="2" destOrd="0" presId="urn:microsoft.com/office/officeart/2018/2/layout/IconLabelList"/>
    <dgm:cxn modelId="{DF52F419-08A0-4523-8157-C86E4F3E6D06}" type="presParOf" srcId="{6E40FE79-D458-47FC-8A1B-E6EF7F7DC9C1}" destId="{74367D3F-BDD9-46F4-BFD6-260E8D283CF6}" srcOrd="5" destOrd="0" presId="urn:microsoft.com/office/officeart/2018/2/layout/IconLabelList"/>
    <dgm:cxn modelId="{85AD48F0-1C02-4E7B-9273-0AC48358A8BA}" type="presParOf" srcId="{6E40FE79-D458-47FC-8A1B-E6EF7F7DC9C1}" destId="{BB38BC33-53AB-4DA5-A0F2-EF326793FDFD}" srcOrd="6" destOrd="0" presId="urn:microsoft.com/office/officeart/2018/2/layout/IconLabelList"/>
    <dgm:cxn modelId="{6375F415-352E-4DA0-8CB8-FE97FD35AC43}" type="presParOf" srcId="{BB38BC33-53AB-4DA5-A0F2-EF326793FDFD}" destId="{098723F5-BF29-43DB-B149-03626F2E722F}" srcOrd="0" destOrd="0" presId="urn:microsoft.com/office/officeart/2018/2/layout/IconLabelList"/>
    <dgm:cxn modelId="{74F1E55B-6174-4209-9E8C-016C84397B14}" type="presParOf" srcId="{BB38BC33-53AB-4DA5-A0F2-EF326793FDFD}" destId="{B5FF729A-6711-4729-8452-38AF6C58DAB2}" srcOrd="1" destOrd="0" presId="urn:microsoft.com/office/officeart/2018/2/layout/IconLabelList"/>
    <dgm:cxn modelId="{267A1D97-A53A-4650-AFC1-EC3D370FEFFF}" type="presParOf" srcId="{BB38BC33-53AB-4DA5-A0F2-EF326793FDFD}" destId="{561CD6DE-1D07-4061-9D44-C86F6E7612E1}" srcOrd="2" destOrd="0" presId="urn:microsoft.com/office/officeart/2018/2/layout/IconLabelList"/>
    <dgm:cxn modelId="{182B5629-9059-4D1B-9A92-EABE271E4B44}" type="presParOf" srcId="{6E40FE79-D458-47FC-8A1B-E6EF7F7DC9C1}" destId="{6103D100-6739-4E8E-A8D5-3DD7C9C523B8}" srcOrd="7" destOrd="0" presId="urn:microsoft.com/office/officeart/2018/2/layout/IconLabelList"/>
    <dgm:cxn modelId="{B1CBBA99-F8EF-4DEC-94FC-B864325D607E}" type="presParOf" srcId="{6E40FE79-D458-47FC-8A1B-E6EF7F7DC9C1}" destId="{E5C52727-8236-41F9-9CC4-1ED462F6F9D9}" srcOrd="8" destOrd="0" presId="urn:microsoft.com/office/officeart/2018/2/layout/IconLabelList"/>
    <dgm:cxn modelId="{51F7FE22-81DD-487D-99BF-B6181E81782A}" type="presParOf" srcId="{E5C52727-8236-41F9-9CC4-1ED462F6F9D9}" destId="{B85FF39C-5E47-4575-B577-C497B1C13599}" srcOrd="0" destOrd="0" presId="urn:microsoft.com/office/officeart/2018/2/layout/IconLabelList"/>
    <dgm:cxn modelId="{08109E67-DD6B-4749-9373-58FAD6516B39}" type="presParOf" srcId="{E5C52727-8236-41F9-9CC4-1ED462F6F9D9}" destId="{502A504C-14B5-439D-898B-13B94C405EF0}" srcOrd="1" destOrd="0" presId="urn:microsoft.com/office/officeart/2018/2/layout/IconLabelList"/>
    <dgm:cxn modelId="{2EE10F32-3ECF-426B-884D-69F9618970B8}" type="presParOf" srcId="{E5C52727-8236-41F9-9CC4-1ED462F6F9D9}" destId="{86800DD3-4D7F-4C86-BAEE-FF9EEC628BBA}" srcOrd="2" destOrd="0" presId="urn:microsoft.com/office/officeart/2018/2/layout/IconLabelList"/>
    <dgm:cxn modelId="{AE9852CC-DA89-4028-9A8B-17DBDAAB9157}" type="presParOf" srcId="{6E40FE79-D458-47FC-8A1B-E6EF7F7DC9C1}" destId="{C5572C39-30FB-4962-BA72-E0023D494B19}" srcOrd="9" destOrd="0" presId="urn:microsoft.com/office/officeart/2018/2/layout/IconLabelList"/>
    <dgm:cxn modelId="{A65C327E-4238-43D1-BC3C-DF5DE9CA1F3B}" type="presParOf" srcId="{6E40FE79-D458-47FC-8A1B-E6EF7F7DC9C1}" destId="{7E59DF39-0D43-42D6-B164-AAD4F912AC7B}" srcOrd="10" destOrd="0" presId="urn:microsoft.com/office/officeart/2018/2/layout/IconLabelList"/>
    <dgm:cxn modelId="{2F9D8523-82EF-4F8B-96ED-3B54BAF62A8E}" type="presParOf" srcId="{7E59DF39-0D43-42D6-B164-AAD4F912AC7B}" destId="{C0DF2E19-C22C-4D65-A321-AFB2B4427633}" srcOrd="0" destOrd="0" presId="urn:microsoft.com/office/officeart/2018/2/layout/IconLabelList"/>
    <dgm:cxn modelId="{E13AEEA8-C6E3-40AA-8B89-EADB9982C9AB}" type="presParOf" srcId="{7E59DF39-0D43-42D6-B164-AAD4F912AC7B}" destId="{1F4F6B2F-51EF-4C63-A0A9-7C4FD7C9119B}" srcOrd="1" destOrd="0" presId="urn:microsoft.com/office/officeart/2018/2/layout/IconLabelList"/>
    <dgm:cxn modelId="{7E6D56E0-BB17-40B6-904C-C54CF69F2A8A}" type="presParOf" srcId="{7E59DF39-0D43-42D6-B164-AAD4F912AC7B}" destId="{30E07971-355C-4DD4-BDED-583ECE03659E}" srcOrd="2" destOrd="0" presId="urn:microsoft.com/office/officeart/2018/2/layout/IconLabelList"/>
    <dgm:cxn modelId="{F7F006F9-5D09-4C78-AB9B-7B98BA3386DB}" type="presParOf" srcId="{6E40FE79-D458-47FC-8A1B-E6EF7F7DC9C1}" destId="{93CE54B0-CC40-4255-AE33-2B8C476D12C4}" srcOrd="11" destOrd="0" presId="urn:microsoft.com/office/officeart/2018/2/layout/IconLabelList"/>
    <dgm:cxn modelId="{15B54AF0-E4F5-4B17-9AE6-E83C20D81249}" type="presParOf" srcId="{6E40FE79-D458-47FC-8A1B-E6EF7F7DC9C1}" destId="{E3ACECF5-CD71-42EA-9BC1-B9A93B0824D5}" srcOrd="12" destOrd="0" presId="urn:microsoft.com/office/officeart/2018/2/layout/IconLabelList"/>
    <dgm:cxn modelId="{992FEB5F-F334-4583-AB3B-B1EA626AC8E6}" type="presParOf" srcId="{E3ACECF5-CD71-42EA-9BC1-B9A93B0824D5}" destId="{E3898D06-3727-415A-96D6-40180C04BDAA}" srcOrd="0" destOrd="0" presId="urn:microsoft.com/office/officeart/2018/2/layout/IconLabelList"/>
    <dgm:cxn modelId="{119DBA99-418B-4FFD-8E09-EF1D712E413C}" type="presParOf" srcId="{E3ACECF5-CD71-42EA-9BC1-B9A93B0824D5}" destId="{19BE3189-2113-45B5-AB52-C01739DC5A57}" srcOrd="1" destOrd="0" presId="urn:microsoft.com/office/officeart/2018/2/layout/IconLabelList"/>
    <dgm:cxn modelId="{E25C3BC6-DABA-4CD9-9CA5-8C744F1E97B4}" type="presParOf" srcId="{E3ACECF5-CD71-42EA-9BC1-B9A93B0824D5}" destId="{13744DF6-CAB5-442F-8F7F-9DB2B7589C82}" srcOrd="2" destOrd="0" presId="urn:microsoft.com/office/officeart/2018/2/layout/IconLabelList"/>
    <dgm:cxn modelId="{CD405222-3BC6-43F6-846E-553FFBD88E88}" type="presParOf" srcId="{6E40FE79-D458-47FC-8A1B-E6EF7F7DC9C1}" destId="{DB761482-D18C-4EEF-A935-A6C8F3F69FEC}" srcOrd="13" destOrd="0" presId="urn:microsoft.com/office/officeart/2018/2/layout/IconLabelList"/>
    <dgm:cxn modelId="{7835933B-2C26-4723-A5D2-8A510CF612DC}" type="presParOf" srcId="{6E40FE79-D458-47FC-8A1B-E6EF7F7DC9C1}" destId="{83DAA45C-AA15-4953-B5AB-3CC4214DF615}" srcOrd="14" destOrd="0" presId="urn:microsoft.com/office/officeart/2018/2/layout/IconLabelList"/>
    <dgm:cxn modelId="{95C44826-A7BB-4CAB-9FDD-568B1992D6F7}" type="presParOf" srcId="{83DAA45C-AA15-4953-B5AB-3CC4214DF615}" destId="{0A5172B6-1909-46D0-A218-0269B8D8CCAC}" srcOrd="0" destOrd="0" presId="urn:microsoft.com/office/officeart/2018/2/layout/IconLabelList"/>
    <dgm:cxn modelId="{4CD5A254-49BE-4759-B969-54FFD1A873A2}" type="presParOf" srcId="{83DAA45C-AA15-4953-B5AB-3CC4214DF615}" destId="{2716C292-FF8F-43AB-8146-4872C6BA2D74}" srcOrd="1" destOrd="0" presId="urn:microsoft.com/office/officeart/2018/2/layout/IconLabelList"/>
    <dgm:cxn modelId="{1C679CB4-5E24-46F4-A65D-2AFC041ECBE8}" type="presParOf" srcId="{83DAA45C-AA15-4953-B5AB-3CC4214DF615}" destId="{00033F4F-F852-4344-BD26-DB9EE5271AE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4518D-162A-4D00-968B-5CE4A4D61844}">
      <dsp:nvSpPr>
        <dsp:cNvPr id="0" name=""/>
        <dsp:cNvSpPr/>
      </dsp:nvSpPr>
      <dsp:spPr>
        <a:xfrm>
          <a:off x="626714" y="339203"/>
          <a:ext cx="674736" cy="6747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9BD5335-7CB5-406D-844F-063A77B06134}">
      <dsp:nvSpPr>
        <dsp:cNvPr id="0" name=""/>
        <dsp:cNvSpPr/>
      </dsp:nvSpPr>
      <dsp:spPr>
        <a:xfrm>
          <a:off x="214375" y="1259548"/>
          <a:ext cx="1499414" cy="59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0" kern="1200"/>
            <a:t>Art Criticism and Editing</a:t>
          </a:r>
          <a:endParaRPr lang="en-US" sz="2000" kern="1200"/>
        </a:p>
      </dsp:txBody>
      <dsp:txXfrm>
        <a:off x="214375" y="1259548"/>
        <a:ext cx="1499414" cy="599765"/>
      </dsp:txXfrm>
    </dsp:sp>
    <dsp:sp modelId="{9DD8E89F-753E-4E66-ADA1-150EAB3B0050}">
      <dsp:nvSpPr>
        <dsp:cNvPr id="0" name=""/>
        <dsp:cNvSpPr/>
      </dsp:nvSpPr>
      <dsp:spPr>
        <a:xfrm>
          <a:off x="2388526" y="339203"/>
          <a:ext cx="674736" cy="6747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8191275-09A7-4055-8F3B-E4822AC56856}">
      <dsp:nvSpPr>
        <dsp:cNvPr id="0" name=""/>
        <dsp:cNvSpPr/>
      </dsp:nvSpPr>
      <dsp:spPr>
        <a:xfrm>
          <a:off x="1976187" y="1259548"/>
          <a:ext cx="1499414" cy="59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0" kern="1200"/>
            <a:t>Curation</a:t>
          </a:r>
          <a:endParaRPr lang="en-US" sz="2000" kern="1200"/>
        </a:p>
      </dsp:txBody>
      <dsp:txXfrm>
        <a:off x="1976187" y="1259548"/>
        <a:ext cx="1499414" cy="599765"/>
      </dsp:txXfrm>
    </dsp:sp>
    <dsp:sp modelId="{BA263491-12AA-4E6C-9F5F-4C57DF236CC3}">
      <dsp:nvSpPr>
        <dsp:cNvPr id="0" name=""/>
        <dsp:cNvSpPr/>
      </dsp:nvSpPr>
      <dsp:spPr>
        <a:xfrm>
          <a:off x="4150337" y="339203"/>
          <a:ext cx="674736" cy="6747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6C5D872-7682-4FF8-A7AE-17D1A187CBDC}">
      <dsp:nvSpPr>
        <dsp:cNvPr id="0" name=""/>
        <dsp:cNvSpPr/>
      </dsp:nvSpPr>
      <dsp:spPr>
        <a:xfrm>
          <a:off x="3737998" y="1259548"/>
          <a:ext cx="1499414" cy="59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b="0" kern="1200"/>
            <a:t>Teaching </a:t>
          </a:r>
          <a:endParaRPr lang="en-US" sz="2000" kern="1200"/>
        </a:p>
      </dsp:txBody>
      <dsp:txXfrm>
        <a:off x="3737998" y="1259548"/>
        <a:ext cx="1499414" cy="599765"/>
      </dsp:txXfrm>
    </dsp:sp>
    <dsp:sp modelId="{098723F5-BF29-43DB-B149-03626F2E722F}">
      <dsp:nvSpPr>
        <dsp:cNvPr id="0" name=""/>
        <dsp:cNvSpPr/>
      </dsp:nvSpPr>
      <dsp:spPr>
        <a:xfrm>
          <a:off x="5912149" y="339203"/>
          <a:ext cx="674736" cy="6747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61CD6DE-1D07-4061-9D44-C86F6E7612E1}">
      <dsp:nvSpPr>
        <dsp:cNvPr id="0" name=""/>
        <dsp:cNvSpPr/>
      </dsp:nvSpPr>
      <dsp:spPr>
        <a:xfrm>
          <a:off x="5499810" y="1259548"/>
          <a:ext cx="1499414" cy="59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b="0" kern="1200"/>
            <a:t>Public Art</a:t>
          </a:r>
          <a:endParaRPr lang="en-US" sz="2000" kern="1200"/>
        </a:p>
      </dsp:txBody>
      <dsp:txXfrm>
        <a:off x="5499810" y="1259548"/>
        <a:ext cx="1499414" cy="599765"/>
      </dsp:txXfrm>
    </dsp:sp>
    <dsp:sp modelId="{B85FF39C-5E47-4575-B577-C497B1C13599}">
      <dsp:nvSpPr>
        <dsp:cNvPr id="0" name=""/>
        <dsp:cNvSpPr/>
      </dsp:nvSpPr>
      <dsp:spPr>
        <a:xfrm>
          <a:off x="626714" y="2234167"/>
          <a:ext cx="674736" cy="6747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6800DD3-4D7F-4C86-BAEE-FF9EEC628BBA}">
      <dsp:nvSpPr>
        <dsp:cNvPr id="0" name=""/>
        <dsp:cNvSpPr/>
      </dsp:nvSpPr>
      <dsp:spPr>
        <a:xfrm>
          <a:off x="214375" y="3154513"/>
          <a:ext cx="1499414" cy="59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b="0" kern="1200"/>
            <a:t>Project Management</a:t>
          </a:r>
          <a:endParaRPr lang="en-US" sz="2000" kern="1200"/>
        </a:p>
      </dsp:txBody>
      <dsp:txXfrm>
        <a:off x="214375" y="3154513"/>
        <a:ext cx="1499414" cy="599765"/>
      </dsp:txXfrm>
    </dsp:sp>
    <dsp:sp modelId="{C0DF2E19-C22C-4D65-A321-AFB2B4427633}">
      <dsp:nvSpPr>
        <dsp:cNvPr id="0" name=""/>
        <dsp:cNvSpPr/>
      </dsp:nvSpPr>
      <dsp:spPr>
        <a:xfrm>
          <a:off x="2388526" y="2234167"/>
          <a:ext cx="674736" cy="67473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0E07971-355C-4DD4-BDED-583ECE03659E}">
      <dsp:nvSpPr>
        <dsp:cNvPr id="0" name=""/>
        <dsp:cNvSpPr/>
      </dsp:nvSpPr>
      <dsp:spPr>
        <a:xfrm>
          <a:off x="1976187" y="3154513"/>
          <a:ext cx="1499414" cy="59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b="0" kern="1200"/>
            <a:t>Strategy Experience</a:t>
          </a:r>
          <a:endParaRPr lang="en-US" sz="2000" kern="1200"/>
        </a:p>
      </dsp:txBody>
      <dsp:txXfrm>
        <a:off x="1976187" y="3154513"/>
        <a:ext cx="1499414" cy="599765"/>
      </dsp:txXfrm>
    </dsp:sp>
    <dsp:sp modelId="{E3898D06-3727-415A-96D6-40180C04BDAA}">
      <dsp:nvSpPr>
        <dsp:cNvPr id="0" name=""/>
        <dsp:cNvSpPr/>
      </dsp:nvSpPr>
      <dsp:spPr>
        <a:xfrm>
          <a:off x="4150337" y="2234167"/>
          <a:ext cx="674736" cy="67473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3744DF6-CAB5-442F-8F7F-9DB2B7589C82}">
      <dsp:nvSpPr>
        <dsp:cNvPr id="0" name=""/>
        <dsp:cNvSpPr/>
      </dsp:nvSpPr>
      <dsp:spPr>
        <a:xfrm>
          <a:off x="3737998" y="3154513"/>
          <a:ext cx="1499414" cy="59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b="0" kern="1200"/>
            <a:t>Panel Experience</a:t>
          </a:r>
          <a:endParaRPr lang="en-US" sz="2000" kern="1200"/>
        </a:p>
      </dsp:txBody>
      <dsp:txXfrm>
        <a:off x="3737998" y="3154513"/>
        <a:ext cx="1499414" cy="599765"/>
      </dsp:txXfrm>
    </dsp:sp>
    <dsp:sp modelId="{0A5172B6-1909-46D0-A218-0269B8D8CCAC}">
      <dsp:nvSpPr>
        <dsp:cNvPr id="0" name=""/>
        <dsp:cNvSpPr/>
      </dsp:nvSpPr>
      <dsp:spPr>
        <a:xfrm>
          <a:off x="5912149" y="2234167"/>
          <a:ext cx="674736" cy="674736"/>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0033F4F-F852-4344-BD26-DB9EE5271AEF}">
      <dsp:nvSpPr>
        <dsp:cNvPr id="0" name=""/>
        <dsp:cNvSpPr/>
      </dsp:nvSpPr>
      <dsp:spPr>
        <a:xfrm>
          <a:off x="5499810" y="3154513"/>
          <a:ext cx="1499414" cy="599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0" kern="1200"/>
            <a:t>Inventories </a:t>
          </a:r>
          <a:r>
            <a:rPr lang="en-GB" sz="2000" b="0" kern="1200"/>
            <a:t>&amp; Interviews</a:t>
          </a:r>
          <a:endParaRPr lang="en-US" sz="2000" kern="1200"/>
        </a:p>
      </dsp:txBody>
      <dsp:txXfrm>
        <a:off x="5499810" y="3154513"/>
        <a:ext cx="1499414" cy="59976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C1D4A-0E63-4C73-A784-D30B0EC15444}" type="datetimeFigureOut">
              <a:rPr lang="en-IE" smtClean="0"/>
              <a:t>08/01/2024</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B627DC-ADDA-45B7-84D4-0C788712FDA8}" type="slidenum">
              <a:rPr lang="en-IE" smtClean="0"/>
              <a:t>‹#›</a:t>
            </a:fld>
            <a:endParaRPr lang="en-IE"/>
          </a:p>
        </p:txBody>
      </p:sp>
    </p:spTree>
    <p:extLst>
      <p:ext uri="{BB962C8B-B14F-4D97-AF65-F5344CB8AC3E}">
        <p14:creationId xmlns:p14="http://schemas.microsoft.com/office/powerpoint/2010/main" val="1281229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95632E-952C-409A-8C30-BE62BE172C53}" type="datetimeFigureOut">
              <a:rPr lang="en-IE" smtClean="0"/>
              <a:t>08/01/2024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300564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95632E-952C-409A-8C30-BE62BE172C53}" type="datetimeFigureOut">
              <a:rPr lang="en-IE" smtClean="0"/>
              <a:t>08/01/2024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496907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95632E-952C-409A-8C30-BE62BE172C53}" type="datetimeFigureOut">
              <a:rPr lang="en-IE" smtClean="0"/>
              <a:t>08/01/2024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0266996-AEB7-47CC-9F8F-213B6D092F3E}" type="slidenum">
              <a:rPr lang="en-IE" smtClean="0"/>
              <a:t>‹#›</a:t>
            </a:fld>
            <a:endParaRPr lang="en-IE"/>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75075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95632E-952C-409A-8C30-BE62BE172C53}" type="datetimeFigureOut">
              <a:rPr lang="en-IE" smtClean="0"/>
              <a:t>08/01/2024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385354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95632E-952C-409A-8C30-BE62BE172C53}" type="datetimeFigureOut">
              <a:rPr lang="en-IE" smtClean="0"/>
              <a:t>08/01/2024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0266996-AEB7-47CC-9F8F-213B6D092F3E}" type="slidenum">
              <a:rPr lang="en-IE" smtClean="0"/>
              <a:t>‹#›</a:t>
            </a:fld>
            <a:endParaRPr lang="en-IE"/>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77112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95632E-952C-409A-8C30-BE62BE172C53}" type="datetimeFigureOut">
              <a:rPr lang="en-IE" smtClean="0"/>
              <a:t>08/01/2024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2934307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95632E-952C-409A-8C30-BE62BE172C53}" type="datetimeFigureOut">
              <a:rPr lang="en-IE" smtClean="0"/>
              <a:t>08/01/2024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14980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95632E-952C-409A-8C30-BE62BE172C53}" type="datetimeFigureOut">
              <a:rPr lang="en-IE" smtClean="0"/>
              <a:t>08/01/2024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4261957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cSld name="1_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95632E-952C-409A-8C30-BE62BE172C53}" type="datetimeFigureOut">
              <a:rPr lang="en-IE" smtClean="0"/>
              <a:t>08/01/2024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3246976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95632E-952C-409A-8C30-BE62BE172C53}" type="datetimeFigureOut">
              <a:rPr lang="en-IE" smtClean="0"/>
              <a:t>08/01/2024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392740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95632E-952C-409A-8C30-BE62BE172C53}" type="datetimeFigureOut">
              <a:rPr lang="en-IE" smtClean="0"/>
              <a:t>08/01/2024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2889362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95632E-952C-409A-8C30-BE62BE172C53}" type="datetimeFigureOut">
              <a:rPr lang="en-IE" smtClean="0"/>
              <a:t>08/01/2024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230888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95632E-952C-409A-8C30-BE62BE172C53}" type="datetimeFigureOut">
              <a:rPr lang="en-IE" smtClean="0"/>
              <a:t>08/01/2024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69242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95632E-952C-409A-8C30-BE62BE172C53}" type="datetimeFigureOut">
              <a:rPr lang="en-IE" smtClean="0"/>
              <a:t>08/01/2024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2515902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95632E-952C-409A-8C30-BE62BE172C53}" type="datetimeFigureOut">
              <a:rPr lang="en-IE" smtClean="0"/>
              <a:t>08/01/2024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195394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295632E-952C-409A-8C30-BE62BE172C53}" type="datetimeFigureOut">
              <a:rPr lang="en-IE" smtClean="0"/>
              <a:t>08/01/2024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152905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95632E-952C-409A-8C30-BE62BE172C53}" type="datetimeFigureOut">
              <a:rPr lang="en-IE" smtClean="0"/>
              <a:t>08/01/2024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0266996-AEB7-47CC-9F8F-213B6D092F3E}" type="slidenum">
              <a:rPr lang="en-IE" smtClean="0"/>
              <a:t>‹#›</a:t>
            </a:fld>
            <a:endParaRPr lang="en-IE"/>
          </a:p>
        </p:txBody>
      </p:sp>
    </p:spTree>
    <p:extLst>
      <p:ext uri="{BB962C8B-B14F-4D97-AF65-F5344CB8AC3E}">
        <p14:creationId xmlns:p14="http://schemas.microsoft.com/office/powerpoint/2010/main" val="1319017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95632E-952C-409A-8C30-BE62BE172C53}" type="datetimeFigureOut">
              <a:rPr lang="en-IE" smtClean="0"/>
              <a:t>08/01/2024</a:t>
            </a:fld>
            <a:endParaRPr lang="en-IE"/>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0266996-AEB7-47CC-9F8F-213B6D092F3E}" type="slidenum">
              <a:rPr lang="en-IE" smtClean="0"/>
              <a:t>‹#›</a:t>
            </a:fld>
            <a:endParaRPr lang="en-IE"/>
          </a:p>
        </p:txBody>
      </p:sp>
    </p:spTree>
    <p:extLst>
      <p:ext uri="{BB962C8B-B14F-4D97-AF65-F5344CB8AC3E}">
        <p14:creationId xmlns:p14="http://schemas.microsoft.com/office/powerpoint/2010/main" val="6711167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mailto:niamhomalley@hotmail.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art.busan.go.kr/eng/index.jsp"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11">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739476" y="4473227"/>
            <a:ext cx="6216024" cy="1096648"/>
          </a:xfrm>
        </p:spPr>
        <p:txBody>
          <a:bodyPr vert="horz" lIns="91440" tIns="45720" rIns="91440" bIns="45720" rtlCol="0" anchor="b">
            <a:normAutofit fontScale="90000"/>
          </a:bodyPr>
          <a:lstStyle/>
          <a:p>
            <a:pPr>
              <a:lnSpc>
                <a:spcPct val="90000"/>
              </a:lnSpc>
            </a:pPr>
            <a:r>
              <a:rPr lang="en-US" sz="3600" dirty="0"/>
              <a:t>Clinic – Arts Act Funding- Individual Artist Award &amp; Artist and the Community Scheme</a:t>
            </a:r>
          </a:p>
        </p:txBody>
      </p:sp>
      <p:sp>
        <p:nvSpPr>
          <p:cNvPr id="3" name="Subtitle 2"/>
          <p:cNvSpPr>
            <a:spLocks noGrp="1"/>
          </p:cNvSpPr>
          <p:nvPr>
            <p:ph type="body" sz="half" idx="2"/>
          </p:nvPr>
        </p:nvSpPr>
        <p:spPr>
          <a:xfrm>
            <a:off x="739476" y="5569874"/>
            <a:ext cx="6216024" cy="701677"/>
          </a:xfrm>
        </p:spPr>
        <p:txBody>
          <a:bodyPr vert="horz" lIns="91440" tIns="45720" rIns="91440" bIns="45720" rtlCol="0" anchor="t">
            <a:normAutofit/>
          </a:bodyPr>
          <a:lstStyle/>
          <a:p>
            <a:r>
              <a:rPr lang="en-US" sz="1800" dirty="0">
                <a:solidFill>
                  <a:schemeClr val="tx1">
                    <a:lumMod val="50000"/>
                    <a:lumOff val="50000"/>
                  </a:schemeClr>
                </a:solidFill>
              </a:rPr>
              <a:t>15 Jan 2024, Marianne O’Kane Boal PhD and </a:t>
            </a:r>
            <a:r>
              <a:rPr lang="en-IE" sz="1800" dirty="0" err="1">
                <a:solidFill>
                  <a:schemeClr val="tx1">
                    <a:lumMod val="50000"/>
                    <a:lumOff val="50000"/>
                  </a:schemeClr>
                </a:solidFill>
              </a:rPr>
              <a:t>Síle</a:t>
            </a:r>
            <a:r>
              <a:rPr lang="en-IE" sz="1800" dirty="0">
                <a:solidFill>
                  <a:schemeClr val="tx1">
                    <a:lumMod val="50000"/>
                    <a:lumOff val="50000"/>
                  </a:schemeClr>
                </a:solidFill>
              </a:rPr>
              <a:t> Stewart </a:t>
            </a:r>
            <a:r>
              <a:rPr lang="en-IE" sz="1800" dirty="0" err="1">
                <a:solidFill>
                  <a:schemeClr val="tx1">
                    <a:lumMod val="50000"/>
                    <a:lumOff val="50000"/>
                  </a:schemeClr>
                </a:solidFill>
              </a:rPr>
              <a:t>Ó’Shea</a:t>
            </a:r>
            <a:endParaRPr lang="en-US" sz="1800" dirty="0">
              <a:solidFill>
                <a:schemeClr val="tx1">
                  <a:lumMod val="50000"/>
                  <a:lumOff val="50000"/>
                </a:schemeClr>
              </a:solidFill>
            </a:endParaRPr>
          </a:p>
        </p:txBody>
      </p:sp>
      <p:pic>
        <p:nvPicPr>
          <p:cNvPr id="7" name="Picture 4">
            <a:extLst>
              <a:ext uri="{FF2B5EF4-FFF2-40B4-BE49-F238E27FC236}">
                <a16:creationId xmlns:a16="http://schemas.microsoft.com/office/drawing/2014/main" id="{ECB8B15C-99CB-24D2-85C6-80AC0811C4FC}"/>
              </a:ext>
            </a:extLst>
          </p:cNvPr>
          <p:cNvPicPr>
            <a:picLocks noChangeAspect="1"/>
          </p:cNvPicPr>
          <p:nvPr/>
        </p:nvPicPr>
        <p:blipFill rotWithShape="1">
          <a:blip r:embed="rId2"/>
          <a:srcRect l="1953" r="303" b="-3"/>
          <a:stretch/>
        </p:blipFill>
        <p:spPr>
          <a:xfrm>
            <a:off x="508000" y="468621"/>
            <a:ext cx="6206002" cy="3635025"/>
          </a:xfrm>
          <a:custGeom>
            <a:avLst/>
            <a:gdLst/>
            <a:ahLst/>
            <a:cxnLst/>
            <a:rect l="l" t="t" r="r" b="b"/>
            <a:pathLst>
              <a:path w="8274669" h="3635025">
                <a:moveTo>
                  <a:pt x="540554" y="0"/>
                </a:moveTo>
                <a:lnTo>
                  <a:pt x="8274669" y="0"/>
                </a:lnTo>
                <a:lnTo>
                  <a:pt x="8274669" y="3635025"/>
                </a:lnTo>
                <a:lnTo>
                  <a:pt x="0" y="3635025"/>
                </a:lnTo>
                <a:close/>
              </a:path>
            </a:pathLst>
          </a:custGeom>
          <a:noFill/>
        </p:spPr>
      </p:pic>
    </p:spTree>
    <p:extLst>
      <p:ext uri="{BB962C8B-B14F-4D97-AF65-F5344CB8AC3E}">
        <p14:creationId xmlns:p14="http://schemas.microsoft.com/office/powerpoint/2010/main" val="146164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6146" name="Picture 2" descr="C:\Users\sstewart\AppData\Local\Temp\Rar$DRa3668.20798\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170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EB8D-E0F0-BCCB-668B-8B7DFD551965}"/>
              </a:ext>
            </a:extLst>
          </p:cNvPr>
          <p:cNvSpPr>
            <a:spLocks noGrp="1"/>
          </p:cNvSpPr>
          <p:nvPr>
            <p:ph type="title"/>
          </p:nvPr>
        </p:nvSpPr>
        <p:spPr/>
        <p:txBody>
          <a:bodyPr/>
          <a:lstStyle/>
          <a:p>
            <a:r>
              <a:rPr lang="en-IE" dirty="0"/>
              <a:t>Arts Act Funding – both awards</a:t>
            </a:r>
          </a:p>
        </p:txBody>
      </p:sp>
      <p:sp>
        <p:nvSpPr>
          <p:cNvPr id="3" name="Content Placeholder 2">
            <a:extLst>
              <a:ext uri="{FF2B5EF4-FFF2-40B4-BE49-F238E27FC236}">
                <a16:creationId xmlns:a16="http://schemas.microsoft.com/office/drawing/2014/main" id="{E9C93088-053D-72AF-0222-406826629FB6}"/>
              </a:ext>
            </a:extLst>
          </p:cNvPr>
          <p:cNvSpPr>
            <a:spLocks noGrp="1"/>
          </p:cNvSpPr>
          <p:nvPr>
            <p:ph idx="1"/>
          </p:nvPr>
        </p:nvSpPr>
        <p:spPr/>
        <p:txBody>
          <a:bodyPr>
            <a:normAutofit lnSpcReduction="10000"/>
          </a:bodyPr>
          <a:lstStyle/>
          <a:p>
            <a:r>
              <a:rPr lang="en-IE" dirty="0"/>
              <a:t>6-7 page guidance booklets to cover all aspects of the award. These are clear and well laid out and give you everything you need to make a good application</a:t>
            </a:r>
          </a:p>
          <a:p>
            <a:r>
              <a:rPr lang="en-IE" dirty="0"/>
              <a:t>One month from deadline today – Get started</a:t>
            </a:r>
          </a:p>
          <a:p>
            <a:r>
              <a:rPr lang="en-IE" dirty="0"/>
              <a:t>This is particularly important as letter confirming collaboration is needed for the Artist and Community Collaboration</a:t>
            </a:r>
          </a:p>
          <a:p>
            <a:r>
              <a:rPr lang="en-IE" dirty="0"/>
              <a:t>Both awards provide a valuable opportunity to research, develop, or build upon your art practice. The awards are quite open to allow for maximum opportunity for creativity</a:t>
            </a:r>
          </a:p>
          <a:p>
            <a:r>
              <a:rPr lang="en-IE" dirty="0"/>
              <a:t>It is helpful to put together a draft proposal before attending a 1:1 session</a:t>
            </a:r>
          </a:p>
          <a:p>
            <a:endParaRPr lang="en-IE" dirty="0"/>
          </a:p>
          <a:p>
            <a:endParaRPr lang="en-IE" dirty="0"/>
          </a:p>
        </p:txBody>
      </p:sp>
    </p:spTree>
    <p:extLst>
      <p:ext uri="{BB962C8B-B14F-4D97-AF65-F5344CB8AC3E}">
        <p14:creationId xmlns:p14="http://schemas.microsoft.com/office/powerpoint/2010/main" val="3308029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MAKING AN APPLICATION</a:t>
            </a:r>
          </a:p>
        </p:txBody>
      </p:sp>
      <p:sp>
        <p:nvSpPr>
          <p:cNvPr id="3" name="Content Placeholder 2"/>
          <p:cNvSpPr>
            <a:spLocks noGrp="1"/>
          </p:cNvSpPr>
          <p:nvPr>
            <p:ph idx="1"/>
          </p:nvPr>
        </p:nvSpPr>
        <p:spPr>
          <a:xfrm>
            <a:off x="609599" y="1628800"/>
            <a:ext cx="6347714" cy="3880773"/>
          </a:xfrm>
        </p:spPr>
        <p:txBody>
          <a:bodyPr>
            <a:noAutofit/>
          </a:bodyPr>
          <a:lstStyle/>
          <a:p>
            <a:pPr marL="0" indent="0">
              <a:buNone/>
            </a:pPr>
            <a:r>
              <a:rPr lang="en-US" sz="2000" dirty="0"/>
              <a:t>- Ensure you have read the guidelines and other information thoroughly</a:t>
            </a:r>
          </a:p>
          <a:p>
            <a:pPr marL="0" indent="0">
              <a:buNone/>
            </a:pPr>
            <a:r>
              <a:rPr lang="en-US" sz="2000" dirty="0"/>
              <a:t>- Before sending your application check it over to ensure there are no mistakes. Ask someone else to look over it for you, preferably someone who is a good writer. </a:t>
            </a:r>
            <a:endParaRPr lang="en-US" sz="2000" b="0" dirty="0">
              <a:solidFill>
                <a:srgbClr val="000000"/>
              </a:solidFill>
              <a:latin typeface="+mj-lt"/>
              <a:cs typeface="Times New Roman" pitchFamily="18" charset="0"/>
            </a:endParaRPr>
          </a:p>
          <a:p>
            <a:pPr marL="0" indent="0">
              <a:buNone/>
            </a:pPr>
            <a:r>
              <a:rPr lang="en-US" sz="2000" dirty="0"/>
              <a:t>- Send what you are asked to only</a:t>
            </a:r>
            <a:br>
              <a:rPr lang="en-US" sz="2000" dirty="0"/>
            </a:br>
            <a:br>
              <a:rPr lang="en-US" sz="2000" b="0" dirty="0">
                <a:solidFill>
                  <a:srgbClr val="000000"/>
                </a:solidFill>
                <a:latin typeface="+mj-lt"/>
                <a:cs typeface="Times New Roman" pitchFamily="18" charset="0"/>
              </a:rPr>
            </a:br>
            <a:r>
              <a:rPr lang="en-US" sz="2000" dirty="0"/>
              <a:t>- Ensure your application is professionally presented. This can be achieved in an online application also through making sure your proposal is clear, concise and well written </a:t>
            </a:r>
            <a:br>
              <a:rPr lang="en-US" sz="1200" dirty="0">
                <a:solidFill>
                  <a:srgbClr val="000000"/>
                </a:solidFill>
                <a:latin typeface="Tahoma" pitchFamily="34" charset="0"/>
                <a:cs typeface="Times New Roman" pitchFamily="18" charset="0"/>
              </a:rPr>
            </a:br>
            <a:endParaRPr lang="en-IE" sz="1200" dirty="0"/>
          </a:p>
        </p:txBody>
      </p:sp>
    </p:spTree>
    <p:extLst>
      <p:ext uri="{BB962C8B-B14F-4D97-AF65-F5344CB8AC3E}">
        <p14:creationId xmlns:p14="http://schemas.microsoft.com/office/powerpoint/2010/main" val="2652317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a:t>Cvs</a:t>
            </a:r>
            <a:r>
              <a:rPr lang="en-IE" dirty="0"/>
              <a:t> and </a:t>
            </a:r>
            <a:r>
              <a:rPr lang="en-IE" dirty="0" err="1"/>
              <a:t>biogs</a:t>
            </a:r>
            <a:endParaRPr lang="en-IE" dirty="0"/>
          </a:p>
        </p:txBody>
      </p:sp>
      <p:sp>
        <p:nvSpPr>
          <p:cNvPr id="3" name="Content Placeholder 2"/>
          <p:cNvSpPr>
            <a:spLocks noGrp="1"/>
          </p:cNvSpPr>
          <p:nvPr>
            <p:ph idx="1"/>
          </p:nvPr>
        </p:nvSpPr>
        <p:spPr/>
        <p:txBody>
          <a:bodyPr>
            <a:normAutofit/>
          </a:bodyPr>
          <a:lstStyle/>
          <a:p>
            <a:r>
              <a:rPr lang="en-IE" sz="2000" dirty="0"/>
              <a:t>Detail recent experience first</a:t>
            </a:r>
          </a:p>
          <a:p>
            <a:r>
              <a:rPr lang="en-IE" sz="2000" dirty="0"/>
              <a:t>Document your track record as an artist</a:t>
            </a:r>
          </a:p>
          <a:p>
            <a:r>
              <a:rPr lang="en-IE" sz="2000" dirty="0"/>
              <a:t>Include other work and experience if relevant to your practice</a:t>
            </a:r>
          </a:p>
          <a:p>
            <a:r>
              <a:rPr lang="en-IE" sz="2000" dirty="0"/>
              <a:t>Submit material that supports your application, do not detract by including too much</a:t>
            </a:r>
          </a:p>
          <a:p>
            <a:r>
              <a:rPr lang="en-IE" sz="2000" dirty="0"/>
              <a:t>Submit 5 high quality examples of past work rather than multiple examples that confuse or are of a lesser quality.</a:t>
            </a:r>
          </a:p>
        </p:txBody>
      </p:sp>
    </p:spTree>
    <p:extLst>
      <p:ext uri="{BB962C8B-B14F-4D97-AF65-F5344CB8AC3E}">
        <p14:creationId xmlns:p14="http://schemas.microsoft.com/office/powerpoint/2010/main" val="106589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803A-ABFE-8094-880E-896A22296C9E}"/>
              </a:ext>
            </a:extLst>
          </p:cNvPr>
          <p:cNvSpPr>
            <a:spLocks noGrp="1"/>
          </p:cNvSpPr>
          <p:nvPr>
            <p:ph type="title"/>
          </p:nvPr>
        </p:nvSpPr>
        <p:spPr/>
        <p:txBody>
          <a:bodyPr/>
          <a:lstStyle/>
          <a:p>
            <a:r>
              <a:rPr lang="en-IE" dirty="0"/>
              <a:t>Sample Artists Biog.1</a:t>
            </a:r>
          </a:p>
        </p:txBody>
      </p:sp>
      <p:sp>
        <p:nvSpPr>
          <p:cNvPr id="3" name="Content Placeholder 2">
            <a:extLst>
              <a:ext uri="{FF2B5EF4-FFF2-40B4-BE49-F238E27FC236}">
                <a16:creationId xmlns:a16="http://schemas.microsoft.com/office/drawing/2014/main" id="{E5248AF1-766B-B331-15A6-635A411CE4F1}"/>
              </a:ext>
            </a:extLst>
          </p:cNvPr>
          <p:cNvSpPr>
            <a:spLocks noGrp="1"/>
          </p:cNvSpPr>
          <p:nvPr>
            <p:ph idx="1"/>
          </p:nvPr>
        </p:nvSpPr>
        <p:spPr>
          <a:xfrm>
            <a:off x="594362" y="1488613"/>
            <a:ext cx="7145990" cy="4759787"/>
          </a:xfrm>
        </p:spPr>
        <p:txBody>
          <a:bodyPr>
            <a:normAutofit fontScale="25000" lnSpcReduction="20000"/>
          </a:bodyPr>
          <a:lstStyle/>
          <a:p>
            <a:pPr marL="0" indent="0" fontAlgn="base">
              <a:lnSpc>
                <a:spcPts val="2100"/>
              </a:lnSpc>
              <a:buNone/>
            </a:pPr>
            <a:r>
              <a:rPr lang="en-IE" sz="5600" b="1" dirty="0"/>
              <a:t>Niamh O’Malley</a:t>
            </a:r>
            <a:r>
              <a:rPr lang="en-IE" sz="5600" dirty="0"/>
              <a:t>, Born Co Mayo, Ireland, Niamh O’Malley currently lives and works in Dublin, Ireland., Contact: </a:t>
            </a:r>
            <a:r>
              <a:rPr lang="en-IE" sz="5600" dirty="0">
                <a:hlinkClick r:id="rId2">
                  <a:extLst>
                    <a:ext uri="{A12FA001-AC4F-418D-AE19-62706E023703}">
                      <ahyp:hlinkClr xmlns:ahyp="http://schemas.microsoft.com/office/drawing/2018/hyperlinkcolor" val="tx"/>
                    </a:ext>
                  </a:extLst>
                </a:hlinkClick>
              </a:rPr>
              <a:t>niamhomalley@hotmail.com</a:t>
            </a:r>
            <a:r>
              <a:rPr lang="en-IE" sz="5600" dirty="0"/>
              <a:t>, (Quote on artist’s work to open piece)</a:t>
            </a:r>
          </a:p>
          <a:p>
            <a:pPr marL="0" indent="0" fontAlgn="base">
              <a:lnSpc>
                <a:spcPts val="2280"/>
              </a:lnSpc>
              <a:buNone/>
            </a:pPr>
            <a:r>
              <a:rPr lang="en-IE" sz="5600" dirty="0"/>
              <a:t>O’Malley has made numerous solo exhibitions in recent years including Irish Pavilion, 59th Venice Art Biennale (2022), The Model, Sligo Ireland (2023), Temple Bar Gallery &amp; Studios (2023), Golden Thread Gallery, Belfast (2023), mother’s </a:t>
            </a:r>
            <a:r>
              <a:rPr lang="en-IE" sz="5600" dirty="0" err="1"/>
              <a:t>tankstation</a:t>
            </a:r>
            <a:r>
              <a:rPr lang="en-IE" sz="5600" dirty="0"/>
              <a:t> limited (2020), Royal Hibernian Academy (2019), Lismore Castle Arts (2019), Grazer </a:t>
            </a:r>
            <a:r>
              <a:rPr lang="en-IE" sz="5600" dirty="0" err="1"/>
              <a:t>Kunstverein</a:t>
            </a:r>
            <a:r>
              <a:rPr lang="en-IE" sz="5600" dirty="0"/>
              <a:t> (2018), Bluecoat Liverpool (2015), Douglas Hyde Gallery, Dublin (2017) &amp; (2015) a five venue solo show called ‘The Mayo Collaborative’ Ireland (2013), ‘Garden’, Project Arts Centre, Dublin (2013) Ha </a:t>
            </a:r>
            <a:r>
              <a:rPr lang="en-IE" sz="5600" dirty="0" err="1"/>
              <a:t>Gamle</a:t>
            </a:r>
            <a:r>
              <a:rPr lang="en-IE" sz="5600" dirty="0"/>
              <a:t> Prestegard, Norway (2012), ‘Model’, Green on Red Gallery, Dublin, Ireland (2011). </a:t>
            </a:r>
          </a:p>
          <a:p>
            <a:pPr marL="0" indent="0" fontAlgn="base">
              <a:lnSpc>
                <a:spcPts val="2280"/>
              </a:lnSpc>
              <a:buNone/>
            </a:pPr>
            <a:r>
              <a:rPr lang="en-IE" sz="5600" dirty="0"/>
              <a:t>A selection of group exhibitions include Berwick Film &amp; Media Arts Festival, CAG, Vancouver, KARST, Plymouth, </a:t>
            </a:r>
            <a:r>
              <a:rPr lang="en-IE" sz="5600" dirty="0" err="1"/>
              <a:t>eva</a:t>
            </a:r>
            <a:r>
              <a:rPr lang="en-IE" sz="5600" dirty="0"/>
              <a:t> International, Biennale of Visual Art, Limerick, Eli &amp; Edythe Broad Museum, Michigan, Kilkenny Arts Festival, Galleria </a:t>
            </a:r>
            <a:r>
              <a:rPr lang="en-IE" sz="5600" dirty="0" err="1"/>
              <a:t>Civica</a:t>
            </a:r>
            <a:r>
              <a:rPr lang="en-IE" sz="5600" dirty="0"/>
              <a:t> di Modena, White Box, New York, Irish Museum of Modern Art, </a:t>
            </a:r>
            <a:r>
              <a:rPr lang="en-IE" sz="5600" dirty="0" err="1"/>
              <a:t>Kunstverein</a:t>
            </a:r>
            <a:r>
              <a:rPr lang="en-IE" sz="5600" dirty="0"/>
              <a:t> Ludwigsburg, Germany, Maria </a:t>
            </a:r>
            <a:r>
              <a:rPr lang="en-IE" sz="5600" dirty="0" err="1"/>
              <a:t>Stenfors</a:t>
            </a:r>
            <a:r>
              <a:rPr lang="en-IE" sz="5600" dirty="0"/>
              <a:t>, London. </a:t>
            </a:r>
          </a:p>
          <a:p>
            <a:endParaRPr lang="en-IE" dirty="0"/>
          </a:p>
        </p:txBody>
      </p:sp>
    </p:spTree>
    <p:extLst>
      <p:ext uri="{BB962C8B-B14F-4D97-AF65-F5344CB8AC3E}">
        <p14:creationId xmlns:p14="http://schemas.microsoft.com/office/powerpoint/2010/main" val="2966515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F3A0-EB91-FC71-1550-7D479164FE1A}"/>
              </a:ext>
            </a:extLst>
          </p:cNvPr>
          <p:cNvSpPr>
            <a:spLocks noGrp="1"/>
          </p:cNvSpPr>
          <p:nvPr>
            <p:ph type="title"/>
          </p:nvPr>
        </p:nvSpPr>
        <p:spPr/>
        <p:txBody>
          <a:bodyPr/>
          <a:lstStyle/>
          <a:p>
            <a:r>
              <a:rPr lang="en-IE" dirty="0"/>
              <a:t>Sample Artists Biog.2</a:t>
            </a:r>
          </a:p>
        </p:txBody>
      </p:sp>
      <p:sp>
        <p:nvSpPr>
          <p:cNvPr id="3" name="Content Placeholder 2">
            <a:extLst>
              <a:ext uri="{FF2B5EF4-FFF2-40B4-BE49-F238E27FC236}">
                <a16:creationId xmlns:a16="http://schemas.microsoft.com/office/drawing/2014/main" id="{6C87CAE2-B67A-38B5-64A6-98E18288F64D}"/>
              </a:ext>
            </a:extLst>
          </p:cNvPr>
          <p:cNvSpPr>
            <a:spLocks noGrp="1"/>
          </p:cNvSpPr>
          <p:nvPr>
            <p:ph idx="1"/>
          </p:nvPr>
        </p:nvSpPr>
        <p:spPr>
          <a:xfrm>
            <a:off x="609598" y="1488613"/>
            <a:ext cx="6986737" cy="4028619"/>
          </a:xfrm>
        </p:spPr>
        <p:txBody>
          <a:bodyPr>
            <a:noAutofit/>
          </a:bodyPr>
          <a:lstStyle/>
          <a:p>
            <a:pPr marL="0" indent="0">
              <a:buNone/>
            </a:pPr>
            <a:r>
              <a:rPr lang="en-IE" sz="1400" b="1" dirty="0"/>
              <a:t>David O’Kane </a:t>
            </a:r>
            <a:r>
              <a:rPr lang="en-IE" sz="1400" dirty="0"/>
              <a:t>studied from 2007 until 2012 under professor Neo Rauch at the HGB (Academy of Visual Arts) in Leipzig, Germany. He received a </a:t>
            </a:r>
            <a:r>
              <a:rPr lang="en-IE" sz="1400" dirty="0" err="1"/>
              <a:t>Diplom</a:t>
            </a:r>
            <a:r>
              <a:rPr lang="en-IE" sz="1400" dirty="0"/>
              <a:t> Degree with distinction in 2009 and a </a:t>
            </a:r>
            <a:r>
              <a:rPr lang="en-IE" sz="1400" dirty="0" err="1"/>
              <a:t>Meisterschüler</a:t>
            </a:r>
            <a:r>
              <a:rPr lang="en-IE" sz="1400" dirty="0"/>
              <a:t> Degree in 2012. His studies were funded by an extended DAAD Scholarship. He also holds a 1st Class Joint-Honours Degree in Fine Art &amp; History of Art from NCAD in Dublin (2006).</a:t>
            </a:r>
            <a:br>
              <a:rPr lang="en-IE" sz="1400" dirty="0"/>
            </a:br>
            <a:br>
              <a:rPr lang="en-IE" sz="1400" dirty="0"/>
            </a:br>
            <a:r>
              <a:rPr lang="en-IE" sz="1400" dirty="0"/>
              <a:t>O’Kane has won numerous awards, scholarships and residencies. In 2014 he won the Golden Fleece Award in Dublin. He was resident artist at the Stiftung Starke in Berlin from 2010 until 2013. He was awarded the Derek Hill Foundation Scholarship and Residency at the British School at Rome in 2009. Tom Morton awarded him joint first prize at the Claremorris Open Exhibition. In 2008 his short film ‘Babble’ was produced by </a:t>
            </a:r>
            <a:r>
              <a:rPr lang="en-IE" sz="1400" dirty="0" err="1"/>
              <a:t>eva</a:t>
            </a:r>
            <a:r>
              <a:rPr lang="en-IE" sz="1400" dirty="0"/>
              <a:t> and it won an </a:t>
            </a:r>
            <a:r>
              <a:rPr lang="en-IE" sz="1400" dirty="0" err="1"/>
              <a:t>eva</a:t>
            </a:r>
            <a:r>
              <a:rPr lang="en-IE" sz="1400" dirty="0"/>
              <a:t> open award from the curator, Hou </a:t>
            </a:r>
            <a:r>
              <a:rPr lang="en-IE" sz="1400" dirty="0" err="1"/>
              <a:t>Hanru</a:t>
            </a:r>
            <a:r>
              <a:rPr lang="en-IE" sz="1400" dirty="0"/>
              <a:t>. He also exhibited in </a:t>
            </a:r>
            <a:r>
              <a:rPr lang="en-IE" sz="1400" dirty="0" err="1"/>
              <a:t>eva</a:t>
            </a:r>
            <a:r>
              <a:rPr lang="en-IE" sz="1400" dirty="0"/>
              <a:t> in 2009. His proposal for the artistic projects tender at the </a:t>
            </a:r>
            <a:r>
              <a:rPr lang="en-IE" sz="1400" dirty="0" err="1"/>
              <a:t>Serralves</a:t>
            </a:r>
            <a:r>
              <a:rPr lang="en-IE" sz="1400" dirty="0"/>
              <a:t> </a:t>
            </a:r>
            <a:r>
              <a:rPr lang="en-IE" sz="1400" dirty="0" err="1"/>
              <a:t>em</a:t>
            </a:r>
            <a:r>
              <a:rPr lang="en-IE" sz="1400" dirty="0"/>
              <a:t> Festa 2008 in Oporto, Portugal was commissioned by the Regina </a:t>
            </a:r>
            <a:r>
              <a:rPr lang="en-IE" sz="1400" dirty="0" err="1"/>
              <a:t>Guimarães</a:t>
            </a:r>
            <a:r>
              <a:rPr lang="en-IE" sz="1400" dirty="0"/>
              <a:t>. In 2006 he won the R.C. Lewis-Crosby Award at the Royal Dublin Society.</a:t>
            </a:r>
            <a:br>
              <a:rPr lang="en-IE" sz="1400" dirty="0"/>
            </a:br>
            <a:br>
              <a:rPr lang="en-IE" sz="1400" dirty="0"/>
            </a:br>
            <a:r>
              <a:rPr lang="en-IE" sz="1400" dirty="0"/>
              <a:t>His work is represented in collections such as </a:t>
            </a:r>
            <a:r>
              <a:rPr lang="en-IE" sz="1400" dirty="0">
                <a:hlinkClick r:id="rId2">
                  <a:extLst>
                    <a:ext uri="{A12FA001-AC4F-418D-AE19-62706E023703}">
                      <ahyp:hlinkClr xmlns:ahyp="http://schemas.microsoft.com/office/drawing/2018/hyperlinkcolor" val="tx"/>
                    </a:ext>
                  </a:extLst>
                </a:hlinkClick>
              </a:rPr>
              <a:t>Busan Museum of Art</a:t>
            </a:r>
            <a:r>
              <a:rPr lang="en-IE" sz="1400" dirty="0"/>
              <a:t> in South Korea; the </a:t>
            </a:r>
            <a:r>
              <a:rPr lang="en-IE" sz="1400" dirty="0" err="1"/>
              <a:t>Kuntshalle</a:t>
            </a:r>
            <a:r>
              <a:rPr lang="en-IE" sz="1400" dirty="0"/>
              <a:t> der Sparkasse in Leipzig, Germany; the </a:t>
            </a:r>
            <a:r>
              <a:rPr lang="en-IE" sz="1400" dirty="0" err="1"/>
              <a:t>Zabludowicz</a:t>
            </a:r>
            <a:r>
              <a:rPr lang="en-IE" sz="1400" dirty="0"/>
              <a:t> Collection in London, UK; the CAP Foundation in Dublin, Ireland; the Trapaga-</a:t>
            </a:r>
            <a:r>
              <a:rPr lang="en-IE" sz="1400" dirty="0" err="1"/>
              <a:t>Fonalledas</a:t>
            </a:r>
            <a:r>
              <a:rPr lang="en-IE" sz="1400" dirty="0"/>
              <a:t> Collection in Puerto Rico, the Starke Foundation collection in Berlin, Germany and many international private collections. O'Kane maintains studios in Berlin, Germany and Donegal, Ireland.</a:t>
            </a:r>
          </a:p>
        </p:txBody>
      </p:sp>
    </p:spTree>
    <p:extLst>
      <p:ext uri="{BB962C8B-B14F-4D97-AF65-F5344CB8AC3E}">
        <p14:creationId xmlns:p14="http://schemas.microsoft.com/office/powerpoint/2010/main" val="3401319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15786-D362-5639-6351-8579F6635BD6}"/>
              </a:ext>
            </a:extLst>
          </p:cNvPr>
          <p:cNvSpPr>
            <a:spLocks noGrp="1"/>
          </p:cNvSpPr>
          <p:nvPr>
            <p:ph type="title"/>
          </p:nvPr>
        </p:nvSpPr>
        <p:spPr/>
        <p:txBody>
          <a:bodyPr/>
          <a:lstStyle/>
          <a:p>
            <a:r>
              <a:rPr lang="en-IE" dirty="0"/>
              <a:t>Sample Biog. 3 - Group</a:t>
            </a:r>
          </a:p>
        </p:txBody>
      </p:sp>
      <p:sp>
        <p:nvSpPr>
          <p:cNvPr id="3" name="Content Placeholder 2">
            <a:extLst>
              <a:ext uri="{FF2B5EF4-FFF2-40B4-BE49-F238E27FC236}">
                <a16:creationId xmlns:a16="http://schemas.microsoft.com/office/drawing/2014/main" id="{A6CA1F7E-D4EE-03A7-AD0D-30DE2EC89F4F}"/>
              </a:ext>
            </a:extLst>
          </p:cNvPr>
          <p:cNvSpPr>
            <a:spLocks noGrp="1"/>
          </p:cNvSpPr>
          <p:nvPr>
            <p:ph idx="1"/>
          </p:nvPr>
        </p:nvSpPr>
        <p:spPr>
          <a:xfrm>
            <a:off x="609598" y="1930400"/>
            <a:ext cx="6347714" cy="3880773"/>
          </a:xfrm>
        </p:spPr>
        <p:txBody>
          <a:bodyPr>
            <a:normAutofit fontScale="92500" lnSpcReduction="20000"/>
          </a:bodyPr>
          <a:lstStyle/>
          <a:p>
            <a:pPr marL="0" indent="0" algn="l">
              <a:buNone/>
            </a:pPr>
            <a:r>
              <a:rPr lang="en-IE" b="1" i="0" u="none" strike="noStrike" cap="all" dirty="0">
                <a:solidFill>
                  <a:srgbClr val="1C1C1C"/>
                </a:solidFill>
                <a:effectLst/>
                <a:latin typeface="brandon-grotesque"/>
              </a:rPr>
              <a:t>THE BODY OF KNOWLEDGE PROJECT</a:t>
            </a:r>
            <a:endParaRPr lang="en-IE" b="0" i="0" u="none" strike="noStrike" cap="all" dirty="0">
              <a:solidFill>
                <a:srgbClr val="1C1C1C"/>
              </a:solidFill>
              <a:effectLst/>
              <a:latin typeface="brandon-grotesque"/>
            </a:endParaRPr>
          </a:p>
          <a:p>
            <a:pPr marL="0" indent="0" algn="l">
              <a:buNone/>
            </a:pPr>
            <a:r>
              <a:rPr lang="en-IE" b="0" i="0" dirty="0">
                <a:solidFill>
                  <a:srgbClr val="363636"/>
                </a:solidFill>
                <a:effectLst/>
                <a:latin typeface="ff-meta-serif-web-pro"/>
              </a:rPr>
              <a:t>Undertaken by UK based dance artists Sally Doughty, Rachel </a:t>
            </a:r>
            <a:r>
              <a:rPr lang="en-IE" b="0" i="0" dirty="0" err="1">
                <a:solidFill>
                  <a:srgbClr val="363636"/>
                </a:solidFill>
                <a:effectLst/>
                <a:latin typeface="ff-meta-serif-web-pro"/>
              </a:rPr>
              <a:t>Krische</a:t>
            </a:r>
            <a:r>
              <a:rPr lang="en-IE" b="0" i="0" dirty="0">
                <a:solidFill>
                  <a:srgbClr val="363636"/>
                </a:solidFill>
                <a:effectLst/>
                <a:latin typeface="ff-meta-serif-web-pro"/>
              </a:rPr>
              <a:t> and Lisa Kendall, Body of Knowledge is a research project that examines how the dancer’s body can be considered as a living archive by collecting, articulating and disseminating experiences – dance related and other – that reside in the body.  Treating the body as a living archive challenges more traditional archives that contain tangible artefacts and documents, and emphasises the knowledge that resides in, and with, the dancer. </a:t>
            </a:r>
          </a:p>
          <a:p>
            <a:pPr marL="0" indent="0" algn="l">
              <a:buNone/>
            </a:pPr>
            <a:r>
              <a:rPr lang="en-IE" b="0" i="0" dirty="0">
                <a:solidFill>
                  <a:srgbClr val="363636"/>
                </a:solidFill>
                <a:effectLst/>
                <a:latin typeface="ff-meta-serif-web-pro"/>
              </a:rPr>
              <a:t>The project was initiated after Sally, Rachel and Lisa gave presentations at the </a:t>
            </a:r>
            <a:r>
              <a:rPr lang="en-IE" b="0" i="1" dirty="0">
                <a:solidFill>
                  <a:srgbClr val="363636"/>
                </a:solidFill>
                <a:effectLst/>
                <a:latin typeface="ff-meta-serif-web-pro"/>
              </a:rPr>
              <a:t>Thinking Dance: Questioning the Contemporary </a:t>
            </a:r>
            <a:r>
              <a:rPr lang="en-IE" b="0" i="0" dirty="0">
                <a:solidFill>
                  <a:srgbClr val="363636"/>
                </a:solidFill>
                <a:effectLst/>
                <a:latin typeface="ff-meta-serif-web-pro"/>
              </a:rPr>
              <a:t>conference at Leeds Beckett University, UK, on 6 October 2015. We each offered a particular perspective on our engagement with performative archives and post-conference, Body of Knowledge as a research project was born.</a:t>
            </a:r>
          </a:p>
          <a:p>
            <a:pPr marL="0" indent="0" algn="l">
              <a:buNone/>
            </a:pPr>
            <a:r>
              <a:rPr lang="en-IE" b="0" i="0" dirty="0">
                <a:solidFill>
                  <a:srgbClr val="363636"/>
                </a:solidFill>
                <a:effectLst/>
                <a:latin typeface="ff-meta-serif-web-pro"/>
              </a:rPr>
              <a:t>https://www.bodyofknowledge.co.uk/#new-page</a:t>
            </a:r>
          </a:p>
          <a:p>
            <a:endParaRPr lang="en-IE" dirty="0"/>
          </a:p>
        </p:txBody>
      </p:sp>
    </p:spTree>
    <p:extLst>
      <p:ext uri="{BB962C8B-B14F-4D97-AF65-F5344CB8AC3E}">
        <p14:creationId xmlns:p14="http://schemas.microsoft.com/office/powerpoint/2010/main" val="3380777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90BF-AC04-971E-9690-2FF2C22DBCD6}"/>
              </a:ext>
            </a:extLst>
          </p:cNvPr>
          <p:cNvSpPr>
            <a:spLocks noGrp="1"/>
          </p:cNvSpPr>
          <p:nvPr>
            <p:ph type="title"/>
          </p:nvPr>
        </p:nvSpPr>
        <p:spPr/>
        <p:txBody>
          <a:bodyPr/>
          <a:lstStyle/>
          <a:p>
            <a:r>
              <a:rPr lang="en-IE" dirty="0"/>
              <a:t>Sample headings for CV</a:t>
            </a:r>
          </a:p>
        </p:txBody>
      </p:sp>
      <p:sp>
        <p:nvSpPr>
          <p:cNvPr id="3" name="Content Placeholder 2">
            <a:extLst>
              <a:ext uri="{FF2B5EF4-FFF2-40B4-BE49-F238E27FC236}">
                <a16:creationId xmlns:a16="http://schemas.microsoft.com/office/drawing/2014/main" id="{D5BA0E55-6098-0AB0-80E9-FFC795C3F56C}"/>
              </a:ext>
            </a:extLst>
          </p:cNvPr>
          <p:cNvSpPr>
            <a:spLocks noGrp="1"/>
          </p:cNvSpPr>
          <p:nvPr>
            <p:ph idx="1"/>
          </p:nvPr>
        </p:nvSpPr>
        <p:spPr/>
        <p:txBody>
          <a:bodyPr>
            <a:normAutofit fontScale="92500" lnSpcReduction="20000"/>
          </a:bodyPr>
          <a:lstStyle/>
          <a:p>
            <a:r>
              <a:rPr lang="en-IE" dirty="0"/>
              <a:t>Name and contact details</a:t>
            </a:r>
          </a:p>
          <a:p>
            <a:r>
              <a:rPr lang="en-IE" dirty="0"/>
              <a:t>Education</a:t>
            </a:r>
          </a:p>
          <a:p>
            <a:r>
              <a:rPr lang="en-IE" dirty="0"/>
              <a:t>Solo exhibitions/performances</a:t>
            </a:r>
          </a:p>
          <a:p>
            <a:r>
              <a:rPr lang="en-IE" dirty="0"/>
              <a:t>Group exhibitions/performances</a:t>
            </a:r>
          </a:p>
          <a:p>
            <a:r>
              <a:rPr lang="en-IE" dirty="0"/>
              <a:t>Collaborations</a:t>
            </a:r>
          </a:p>
          <a:p>
            <a:r>
              <a:rPr lang="en-IE" dirty="0"/>
              <a:t>Awards</a:t>
            </a:r>
          </a:p>
          <a:p>
            <a:r>
              <a:rPr lang="en-IE" dirty="0"/>
              <a:t>Residencies</a:t>
            </a:r>
          </a:p>
          <a:p>
            <a:r>
              <a:rPr lang="en-IE" dirty="0"/>
              <a:t>Bibliography</a:t>
            </a:r>
          </a:p>
          <a:p>
            <a:r>
              <a:rPr lang="en-IE" dirty="0"/>
              <a:t>Collections </a:t>
            </a:r>
          </a:p>
          <a:p>
            <a:r>
              <a:rPr lang="en-IE" i="1" dirty="0"/>
              <a:t>Also possible to add – </a:t>
            </a:r>
            <a:r>
              <a:rPr lang="en-IE" dirty="0"/>
              <a:t>Relevant experience, e.g. teaching/workshops in your discipline, volunteering, work with children</a:t>
            </a:r>
            <a:endParaRPr lang="en-IE" i="1" dirty="0"/>
          </a:p>
        </p:txBody>
      </p:sp>
    </p:spTree>
    <p:extLst>
      <p:ext uri="{BB962C8B-B14F-4D97-AF65-F5344CB8AC3E}">
        <p14:creationId xmlns:p14="http://schemas.microsoft.com/office/powerpoint/2010/main" val="2918148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5814-5EE8-98A1-7B12-63FCBAD90680}"/>
              </a:ext>
            </a:extLst>
          </p:cNvPr>
          <p:cNvSpPr>
            <a:spLocks noGrp="1"/>
          </p:cNvSpPr>
          <p:nvPr>
            <p:ph type="title"/>
          </p:nvPr>
        </p:nvSpPr>
        <p:spPr/>
        <p:txBody>
          <a:bodyPr/>
          <a:lstStyle/>
          <a:p>
            <a:r>
              <a:rPr lang="en-IE" dirty="0"/>
              <a:t>Letter of support</a:t>
            </a:r>
          </a:p>
        </p:txBody>
      </p:sp>
      <p:sp>
        <p:nvSpPr>
          <p:cNvPr id="3" name="Content Placeholder 2">
            <a:extLst>
              <a:ext uri="{FF2B5EF4-FFF2-40B4-BE49-F238E27FC236}">
                <a16:creationId xmlns:a16="http://schemas.microsoft.com/office/drawing/2014/main" id="{F6084FDC-4C92-6105-FFE2-C4D78FA14176}"/>
              </a:ext>
            </a:extLst>
          </p:cNvPr>
          <p:cNvSpPr>
            <a:spLocks noGrp="1"/>
          </p:cNvSpPr>
          <p:nvPr>
            <p:ph idx="1"/>
          </p:nvPr>
        </p:nvSpPr>
        <p:spPr/>
        <p:txBody>
          <a:bodyPr/>
          <a:lstStyle/>
          <a:p>
            <a:r>
              <a:rPr lang="en-IE" dirty="0"/>
              <a:t>This is relevant to the Artist and the Community Collaboration Scheme. It is written by the chairperson or director of the community group</a:t>
            </a:r>
          </a:p>
          <a:p>
            <a:r>
              <a:rPr lang="en-IE" dirty="0"/>
              <a:t>It should outline briefly the plan for collaboration, its development and management as well as broad dates/timeline for the project</a:t>
            </a:r>
          </a:p>
          <a:p>
            <a:r>
              <a:rPr lang="en-IE" dirty="0"/>
              <a:t>It should detail the shared interests and objectives of the community group and artist</a:t>
            </a:r>
          </a:p>
          <a:p>
            <a:r>
              <a:rPr lang="en-IE" dirty="0"/>
              <a:t>It should discuss artistic benefit of the proposal to the artist and the community group</a:t>
            </a:r>
          </a:p>
          <a:p>
            <a:endParaRPr lang="en-IE" dirty="0"/>
          </a:p>
        </p:txBody>
      </p:sp>
    </p:spTree>
    <p:extLst>
      <p:ext uri="{BB962C8B-B14F-4D97-AF65-F5344CB8AC3E}">
        <p14:creationId xmlns:p14="http://schemas.microsoft.com/office/powerpoint/2010/main" val="3253122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A93AD-F8AC-B3E4-B707-4D4AF2769645}"/>
              </a:ext>
            </a:extLst>
          </p:cNvPr>
          <p:cNvSpPr>
            <a:spLocks noGrp="1"/>
          </p:cNvSpPr>
          <p:nvPr>
            <p:ph type="title"/>
          </p:nvPr>
        </p:nvSpPr>
        <p:spPr/>
        <p:txBody>
          <a:bodyPr/>
          <a:lstStyle/>
          <a:p>
            <a:r>
              <a:rPr lang="en-IE" dirty="0"/>
              <a:t>Sample letter</a:t>
            </a:r>
          </a:p>
        </p:txBody>
      </p:sp>
      <p:sp>
        <p:nvSpPr>
          <p:cNvPr id="3" name="Content Placeholder 2">
            <a:extLst>
              <a:ext uri="{FF2B5EF4-FFF2-40B4-BE49-F238E27FC236}">
                <a16:creationId xmlns:a16="http://schemas.microsoft.com/office/drawing/2014/main" id="{EF3434FA-84AB-E342-6AB0-DC07F1263F0E}"/>
              </a:ext>
            </a:extLst>
          </p:cNvPr>
          <p:cNvSpPr>
            <a:spLocks noGrp="1"/>
          </p:cNvSpPr>
          <p:nvPr>
            <p:ph idx="1"/>
          </p:nvPr>
        </p:nvSpPr>
        <p:spPr>
          <a:xfrm>
            <a:off x="609598" y="1488613"/>
            <a:ext cx="6554690" cy="4964723"/>
          </a:xfrm>
        </p:spPr>
        <p:txBody>
          <a:bodyPr>
            <a:normAutofit fontScale="92500" lnSpcReduction="10000"/>
          </a:bodyPr>
          <a:lstStyle/>
          <a:p>
            <a:pPr marL="0" indent="0" algn="ctr" fontAlgn="base">
              <a:buNone/>
            </a:pPr>
            <a:r>
              <a:rPr lang="en-IE" b="0" i="0" dirty="0">
                <a:solidFill>
                  <a:srgbClr val="565656"/>
                </a:solidFill>
                <a:effectLst/>
                <a:latin typeface="ProximaNova-Regular"/>
              </a:rPr>
              <a:t>Re: Letter of Commitment/Support</a:t>
            </a:r>
          </a:p>
          <a:p>
            <a:pPr marL="0" indent="0" algn="l" fontAlgn="base">
              <a:buNone/>
            </a:pPr>
            <a:r>
              <a:rPr lang="en-IE" b="0" i="0" dirty="0">
                <a:solidFill>
                  <a:srgbClr val="565656"/>
                </a:solidFill>
                <a:effectLst/>
                <a:latin typeface="ProximaNova-Regular"/>
              </a:rPr>
              <a:t>Dear</a:t>
            </a:r>
          </a:p>
          <a:p>
            <a:pPr marL="0" indent="0" algn="l" fontAlgn="base">
              <a:buNone/>
            </a:pPr>
            <a:r>
              <a:rPr lang="en-IE" b="0" i="0" dirty="0">
                <a:solidFill>
                  <a:srgbClr val="565656"/>
                </a:solidFill>
                <a:effectLst/>
                <a:latin typeface="ProximaNova-Regular"/>
              </a:rPr>
              <a:t>I write to express my strong support for this proposal by </a:t>
            </a:r>
            <a:r>
              <a:rPr lang="en-IE" b="0" i="1" dirty="0">
                <a:solidFill>
                  <a:srgbClr val="565656"/>
                </a:solidFill>
                <a:effectLst/>
                <a:latin typeface="ProximaNova-Regular"/>
              </a:rPr>
              <a:t>ARTIST </a:t>
            </a:r>
            <a:r>
              <a:rPr lang="en-IE" b="0" i="0" dirty="0">
                <a:solidFill>
                  <a:srgbClr val="565656"/>
                </a:solidFill>
                <a:effectLst/>
                <a:latin typeface="ProximaNova-Regular"/>
              </a:rPr>
              <a:t>submitted to The Artist and Community Collaboration Scheme, titled “(insert proposal title)”. I understand that (insert </a:t>
            </a:r>
            <a:r>
              <a:rPr lang="en-IE" b="0" i="1" dirty="0">
                <a:solidFill>
                  <a:srgbClr val="565656"/>
                </a:solidFill>
                <a:effectLst/>
                <a:latin typeface="ProximaNova-Regular"/>
              </a:rPr>
              <a:t>ARTIST </a:t>
            </a:r>
            <a:r>
              <a:rPr lang="en-IE" b="0" i="0" dirty="0">
                <a:solidFill>
                  <a:srgbClr val="565656"/>
                </a:solidFill>
                <a:effectLst/>
                <a:latin typeface="ProximaNova-Regular"/>
              </a:rPr>
              <a:t>name) will pursue (insert a few words describing project and its dates/timeline). This collaboration is important to us because (insert details) </a:t>
            </a:r>
          </a:p>
          <a:p>
            <a:pPr marL="0" indent="0" algn="l" fontAlgn="base">
              <a:buNone/>
            </a:pPr>
            <a:r>
              <a:rPr lang="en-IE" b="0" i="0" dirty="0">
                <a:solidFill>
                  <a:srgbClr val="565656"/>
                </a:solidFill>
                <a:effectLst/>
                <a:latin typeface="ProximaNova-Regular"/>
              </a:rPr>
              <a:t>As (Chairperson/Director), I can assure you that the (community group) will provide the resources necessary to facilitate this project. Specifically, we have committed (insert general resource statements) in order to accomplish the objectives of this project. </a:t>
            </a:r>
          </a:p>
          <a:p>
            <a:pPr marL="0" indent="0" algn="l" fontAlgn="base">
              <a:buNone/>
            </a:pPr>
            <a:r>
              <a:rPr lang="en-IE" b="0" i="0" dirty="0">
                <a:solidFill>
                  <a:srgbClr val="565656"/>
                </a:solidFill>
                <a:effectLst/>
                <a:latin typeface="ProximaNova-Regular"/>
              </a:rPr>
              <a:t>I am highly supportive of the efforts as outlined in this proposal, and (insert statement how this project will artistically benefit the community group and aligns with their vision/efforts).</a:t>
            </a:r>
          </a:p>
          <a:p>
            <a:pPr marL="0" indent="0" algn="l" fontAlgn="base">
              <a:buNone/>
            </a:pPr>
            <a:r>
              <a:rPr lang="en-IE" dirty="0">
                <a:solidFill>
                  <a:srgbClr val="565656"/>
                </a:solidFill>
                <a:latin typeface="ProximaNova-Regular"/>
              </a:rPr>
              <a:t>Yours sincerely</a:t>
            </a:r>
          </a:p>
          <a:p>
            <a:pPr marL="0" indent="0" algn="l" fontAlgn="base">
              <a:buNone/>
            </a:pPr>
            <a:r>
              <a:rPr lang="en-IE" b="0" i="0" dirty="0">
                <a:solidFill>
                  <a:srgbClr val="565656"/>
                </a:solidFill>
                <a:effectLst/>
                <a:latin typeface="ProximaNova-Regular"/>
              </a:rPr>
              <a:t>Name of Chairperson/Director of Community Group</a:t>
            </a:r>
          </a:p>
          <a:p>
            <a:endParaRPr lang="en-IE" dirty="0"/>
          </a:p>
        </p:txBody>
      </p:sp>
    </p:spTree>
    <p:extLst>
      <p:ext uri="{BB962C8B-B14F-4D97-AF65-F5344CB8AC3E}">
        <p14:creationId xmlns:p14="http://schemas.microsoft.com/office/powerpoint/2010/main" val="379218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7171" y="609600"/>
            <a:ext cx="4818330" cy="1320800"/>
          </a:xfrm>
        </p:spPr>
        <p:txBody>
          <a:bodyPr>
            <a:normAutofit/>
          </a:bodyPr>
          <a:lstStyle/>
          <a:p>
            <a:r>
              <a:rPr lang="en-IE" dirty="0"/>
              <a:t>Look at today </a:t>
            </a:r>
          </a:p>
        </p:txBody>
      </p:sp>
      <p:pic>
        <p:nvPicPr>
          <p:cNvPr id="5" name="Picture 4" descr="Empty office area">
            <a:extLst>
              <a:ext uri="{FF2B5EF4-FFF2-40B4-BE49-F238E27FC236}">
                <a16:creationId xmlns:a16="http://schemas.microsoft.com/office/drawing/2014/main" id="{6BED2D6B-D13C-4E83-3575-9E57FB61FB67}"/>
              </a:ext>
            </a:extLst>
          </p:cNvPr>
          <p:cNvPicPr>
            <a:picLocks noChangeAspect="1"/>
          </p:cNvPicPr>
          <p:nvPr/>
        </p:nvPicPr>
        <p:blipFill rotWithShape="1">
          <a:blip r:embed="rId2"/>
          <a:srcRect l="51563" r="28508" b="1"/>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2137171" y="2160589"/>
            <a:ext cx="4818330" cy="3880773"/>
          </a:xfrm>
        </p:spPr>
        <p:txBody>
          <a:bodyPr>
            <a:normAutofit/>
          </a:bodyPr>
          <a:lstStyle/>
          <a:p>
            <a:r>
              <a:rPr lang="en-IE" b="0" dirty="0"/>
              <a:t>Arts Act Funding available from Wicklow County Council</a:t>
            </a:r>
          </a:p>
          <a:p>
            <a:r>
              <a:rPr lang="en-IE" b="0" dirty="0"/>
              <a:t>Individual Artist Award</a:t>
            </a:r>
          </a:p>
          <a:p>
            <a:r>
              <a:rPr lang="en-IE" b="0" dirty="0"/>
              <a:t>Artist and Community Collaboration</a:t>
            </a:r>
          </a:p>
          <a:p>
            <a:r>
              <a:rPr lang="en-IE" b="0" dirty="0"/>
              <a:t>Applying for award</a:t>
            </a:r>
          </a:p>
          <a:p>
            <a:r>
              <a:rPr lang="en-IE" b="0" dirty="0"/>
              <a:t>Making an application</a:t>
            </a:r>
          </a:p>
          <a:p>
            <a:r>
              <a:rPr lang="en-IE" b="0" dirty="0"/>
              <a:t>Some mistakes/pitfalls in </a:t>
            </a:r>
            <a:r>
              <a:rPr lang="en-IE" dirty="0"/>
              <a:t>applications</a:t>
            </a:r>
          </a:p>
          <a:p>
            <a:r>
              <a:rPr lang="en-IE" b="0" dirty="0"/>
              <a:t>1:1 session preparation</a:t>
            </a:r>
          </a:p>
          <a:p>
            <a:r>
              <a:rPr lang="en-IE" b="0" dirty="0"/>
              <a:t>Tips for CVs, </a:t>
            </a:r>
            <a:r>
              <a:rPr lang="en-IE" dirty="0" err="1"/>
              <a:t>B</a:t>
            </a:r>
            <a:r>
              <a:rPr lang="en-IE" b="0" dirty="0" err="1"/>
              <a:t>iogs</a:t>
            </a:r>
            <a:r>
              <a:rPr lang="en-IE" b="0" dirty="0"/>
              <a:t> and letter of support</a:t>
            </a:r>
          </a:p>
        </p:txBody>
      </p:sp>
    </p:spTree>
    <p:extLst>
      <p:ext uri="{BB962C8B-B14F-4D97-AF65-F5344CB8AC3E}">
        <p14:creationId xmlns:p14="http://schemas.microsoft.com/office/powerpoint/2010/main" val="311336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7170" name="Picture 2" descr="C:\Users\sstewart\AppData\Local\Temp\Rar$DRa3668.21498\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373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8194" name="Picture 2" descr="C:\Users\sstewart\AppData\Local\Temp\Rar$DRa3668.2194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432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9218" name="Picture 2" descr="C:\Users\sstewart\AppData\Local\Temp\Rar$DRa3668.22363\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539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10242" name="Picture 2" descr="C:\Users\sstewart\AppData\Local\Temp\Rar$DRa3668.22783\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700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Pitfalls of proposals</a:t>
            </a:r>
          </a:p>
        </p:txBody>
      </p:sp>
      <p:sp>
        <p:nvSpPr>
          <p:cNvPr id="3" name="Content Placeholder 2"/>
          <p:cNvSpPr>
            <a:spLocks noGrp="1"/>
          </p:cNvSpPr>
          <p:nvPr>
            <p:ph idx="1"/>
          </p:nvPr>
        </p:nvSpPr>
        <p:spPr>
          <a:xfrm>
            <a:off x="609599" y="1844824"/>
            <a:ext cx="6554689" cy="4292746"/>
          </a:xfrm>
        </p:spPr>
        <p:txBody>
          <a:bodyPr>
            <a:normAutofit fontScale="85000" lnSpcReduction="10000"/>
          </a:bodyPr>
          <a:lstStyle/>
          <a:p>
            <a:pPr marL="0" indent="0">
              <a:buNone/>
            </a:pPr>
            <a:r>
              <a:rPr lang="en-IE" sz="1900" dirty="0"/>
              <a:t>- Incomplete submission – refer to checklist or include cover letter to detail contents</a:t>
            </a:r>
          </a:p>
          <a:p>
            <a:pPr marL="285750" indent="-285750">
              <a:buFontTx/>
              <a:buChar char="-"/>
            </a:pPr>
            <a:r>
              <a:rPr lang="en-IE" sz="1900" dirty="0"/>
              <a:t>Proposal  is unconvincing, has not been properly thought out</a:t>
            </a:r>
          </a:p>
          <a:p>
            <a:pPr marL="285750" indent="-285750">
              <a:buFontTx/>
              <a:buChar char="-"/>
            </a:pPr>
            <a:r>
              <a:rPr lang="en-IE" sz="1900" dirty="0"/>
              <a:t>Concept is undeveloped, lacks details</a:t>
            </a:r>
          </a:p>
          <a:p>
            <a:pPr marL="285750" indent="-285750">
              <a:buFontTx/>
              <a:buChar char="-"/>
            </a:pPr>
            <a:r>
              <a:rPr lang="en-IE" sz="1900" dirty="0"/>
              <a:t>Concept does not connect with proposed context</a:t>
            </a:r>
          </a:p>
          <a:p>
            <a:pPr marL="285750" indent="-285750">
              <a:buFontTx/>
              <a:buChar char="-"/>
            </a:pPr>
            <a:r>
              <a:rPr lang="en-IE" sz="1900" dirty="0"/>
              <a:t>Submission of more than one idea – is each concept clear?</a:t>
            </a:r>
          </a:p>
          <a:p>
            <a:pPr marL="285750" indent="-285750">
              <a:buFontTx/>
              <a:buChar char="-"/>
            </a:pPr>
            <a:r>
              <a:rPr lang="en-IE" sz="1900" dirty="0"/>
              <a:t>Incomplete budget or missing budget, budget template not used, as required.</a:t>
            </a:r>
          </a:p>
          <a:p>
            <a:pPr marL="285750" indent="-285750">
              <a:buFontTx/>
              <a:buChar char="-"/>
            </a:pPr>
            <a:r>
              <a:rPr lang="en-IE" sz="1900" dirty="0"/>
              <a:t>Concept lacks originality, similar to previous work. Concept is commercial as opposed to artistic </a:t>
            </a:r>
          </a:p>
          <a:p>
            <a:pPr marL="285750" indent="-285750">
              <a:buFontTx/>
              <a:buChar char="-"/>
            </a:pPr>
            <a:r>
              <a:rPr lang="en-IE" sz="1900" dirty="0"/>
              <a:t>Missing supporting documentation or no letter of support/commitment</a:t>
            </a:r>
          </a:p>
          <a:p>
            <a:pPr marL="0" indent="0">
              <a:buNone/>
            </a:pPr>
            <a:r>
              <a:rPr lang="en-IE" sz="1900" dirty="0"/>
              <a:t>Your CV and </a:t>
            </a:r>
            <a:r>
              <a:rPr lang="en-IE" sz="1900" dirty="0" err="1"/>
              <a:t>biog</a:t>
            </a:r>
            <a:r>
              <a:rPr lang="en-IE" sz="1900" dirty="0"/>
              <a:t> should be third person, not exaggerated, clear and concise.</a:t>
            </a:r>
          </a:p>
          <a:p>
            <a:pPr>
              <a:buFontTx/>
              <a:buChar char="-"/>
            </a:pPr>
            <a:endParaRPr lang="en-IE" dirty="0"/>
          </a:p>
        </p:txBody>
      </p:sp>
    </p:spTree>
    <p:extLst>
      <p:ext uri="{BB962C8B-B14F-4D97-AF65-F5344CB8AC3E}">
        <p14:creationId xmlns:p14="http://schemas.microsoft.com/office/powerpoint/2010/main" val="881751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11266" name="Picture 2" descr="C:\Users\sstewart\AppData\Local\Temp\Rar$DRa3668.23182\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318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2064-7732-92B6-A28B-A3DB54A73B41}"/>
              </a:ext>
            </a:extLst>
          </p:cNvPr>
          <p:cNvSpPr>
            <a:spLocks noGrp="1"/>
          </p:cNvSpPr>
          <p:nvPr>
            <p:ph type="title"/>
          </p:nvPr>
        </p:nvSpPr>
        <p:spPr/>
        <p:txBody>
          <a:bodyPr/>
          <a:lstStyle/>
          <a:p>
            <a:r>
              <a:rPr lang="en-IE" dirty="0"/>
              <a:t>1:1 sessions with Arts Office</a:t>
            </a:r>
          </a:p>
        </p:txBody>
      </p:sp>
      <p:sp>
        <p:nvSpPr>
          <p:cNvPr id="3" name="Content Placeholder 2">
            <a:extLst>
              <a:ext uri="{FF2B5EF4-FFF2-40B4-BE49-F238E27FC236}">
                <a16:creationId xmlns:a16="http://schemas.microsoft.com/office/drawing/2014/main" id="{6C8BAF5B-23C0-B7EA-393F-EC2B2A24FBDE}"/>
              </a:ext>
            </a:extLst>
          </p:cNvPr>
          <p:cNvSpPr>
            <a:spLocks noGrp="1"/>
          </p:cNvSpPr>
          <p:nvPr>
            <p:ph idx="1"/>
          </p:nvPr>
        </p:nvSpPr>
        <p:spPr/>
        <p:txBody>
          <a:bodyPr>
            <a:normAutofit lnSpcReduction="10000"/>
          </a:bodyPr>
          <a:lstStyle/>
          <a:p>
            <a:r>
              <a:rPr lang="en-IE" dirty="0"/>
              <a:t>Ensure that you prepare well for your session. It will also give you a focus and head start for completing your application</a:t>
            </a:r>
          </a:p>
          <a:p>
            <a:r>
              <a:rPr lang="en-IE" dirty="0"/>
              <a:t>Read the guidelines for the award thoroughly and draft any questions that you have</a:t>
            </a:r>
          </a:p>
          <a:p>
            <a:r>
              <a:rPr lang="en-IE" dirty="0"/>
              <a:t>Make sure you have made at least a draft proposal for your application to discuss (i.e. do not attend simply to make contact and network)</a:t>
            </a:r>
          </a:p>
          <a:p>
            <a:r>
              <a:rPr lang="en-IE" dirty="0"/>
              <a:t>Draft an initial budget that can be used for discussion purposes</a:t>
            </a:r>
          </a:p>
          <a:p>
            <a:r>
              <a:rPr lang="en-IE" dirty="0"/>
              <a:t>Ensure you have all items ready for your application toolkit – artist’s CV, artist’s </a:t>
            </a:r>
            <a:r>
              <a:rPr lang="en-IE" dirty="0" err="1"/>
              <a:t>Biog</a:t>
            </a:r>
            <a:r>
              <a:rPr lang="en-IE" dirty="0"/>
              <a:t>, 5 high quality visuals, artist’s statement</a:t>
            </a:r>
          </a:p>
        </p:txBody>
      </p:sp>
    </p:spTree>
    <p:extLst>
      <p:ext uri="{BB962C8B-B14F-4D97-AF65-F5344CB8AC3E}">
        <p14:creationId xmlns:p14="http://schemas.microsoft.com/office/powerpoint/2010/main" val="1786636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AB945-7311-F39C-B3D3-97D8D33C46E1}"/>
              </a:ext>
            </a:extLst>
          </p:cNvPr>
          <p:cNvSpPr>
            <a:spLocks noGrp="1"/>
          </p:cNvSpPr>
          <p:nvPr>
            <p:ph type="title"/>
          </p:nvPr>
        </p:nvSpPr>
        <p:spPr/>
        <p:txBody>
          <a:bodyPr/>
          <a:lstStyle/>
          <a:p>
            <a:r>
              <a:rPr lang="en-IE" dirty="0"/>
              <a:t>Build confidence over time</a:t>
            </a:r>
          </a:p>
        </p:txBody>
      </p:sp>
      <p:sp>
        <p:nvSpPr>
          <p:cNvPr id="3" name="Content Placeholder 2">
            <a:extLst>
              <a:ext uri="{FF2B5EF4-FFF2-40B4-BE49-F238E27FC236}">
                <a16:creationId xmlns:a16="http://schemas.microsoft.com/office/drawing/2014/main" id="{8ED21CF9-4037-DDB5-E8B3-81037F100A3F}"/>
              </a:ext>
            </a:extLst>
          </p:cNvPr>
          <p:cNvSpPr>
            <a:spLocks noGrp="1"/>
          </p:cNvSpPr>
          <p:nvPr>
            <p:ph idx="1"/>
          </p:nvPr>
        </p:nvSpPr>
        <p:spPr/>
        <p:txBody>
          <a:bodyPr/>
          <a:lstStyle/>
          <a:p>
            <a:r>
              <a:rPr lang="en-IE" dirty="0"/>
              <a:t>Do not apply for too many opportunities</a:t>
            </a:r>
          </a:p>
          <a:p>
            <a:r>
              <a:rPr lang="en-IE" dirty="0"/>
              <a:t>Take a targeted approach and go for things that suit you and your practice</a:t>
            </a:r>
          </a:p>
          <a:p>
            <a:r>
              <a:rPr lang="en-IE" dirty="0"/>
              <a:t>Do not be discouraged when unsuccessful</a:t>
            </a:r>
          </a:p>
          <a:p>
            <a:r>
              <a:rPr lang="en-IE" dirty="0"/>
              <a:t>Build on success</a:t>
            </a:r>
          </a:p>
          <a:p>
            <a:r>
              <a:rPr lang="en-IE" dirty="0"/>
              <a:t>Ensure that you are happy with all your applications and proposals so you gain confidence</a:t>
            </a:r>
          </a:p>
          <a:p>
            <a:r>
              <a:rPr lang="en-IE" dirty="0"/>
              <a:t>Speak to your peers about their experiences and maybe find collaborators to apply with</a:t>
            </a:r>
          </a:p>
          <a:p>
            <a:r>
              <a:rPr lang="en-IE" dirty="0"/>
              <a:t>Take advantage of opportunities to workshop applications</a:t>
            </a:r>
          </a:p>
        </p:txBody>
      </p:sp>
    </p:spTree>
    <p:extLst>
      <p:ext uri="{BB962C8B-B14F-4D97-AF65-F5344CB8AC3E}">
        <p14:creationId xmlns:p14="http://schemas.microsoft.com/office/powerpoint/2010/main" val="2554085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609600"/>
            <a:ext cx="7648121" cy="1099457"/>
          </a:xfrm>
        </p:spPr>
        <p:txBody>
          <a:bodyPr>
            <a:normAutofit/>
          </a:bodyPr>
          <a:lstStyle/>
          <a:p>
            <a:r>
              <a:rPr lang="en-IE" dirty="0"/>
              <a:t>Personal experience</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B5BC3087-C5B0-482C-8558-BDE41641A0ED}"/>
              </a:ext>
            </a:extLst>
          </p:cNvPr>
          <p:cNvGraphicFramePr>
            <a:graphicFrameLocks noGrp="1"/>
          </p:cNvGraphicFramePr>
          <p:nvPr>
            <p:ph idx="1"/>
            <p:extLst>
              <p:ext uri="{D42A27DB-BD31-4B8C-83A1-F6EECF244321}">
                <p14:modId xmlns:p14="http://schemas.microsoft.com/office/powerpoint/2010/main" val="1295431669"/>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9391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Importance of local arts office</a:t>
            </a:r>
          </a:p>
        </p:txBody>
      </p:sp>
      <p:sp>
        <p:nvSpPr>
          <p:cNvPr id="3" name="Content Placeholder 2"/>
          <p:cNvSpPr>
            <a:spLocks noGrp="1"/>
          </p:cNvSpPr>
          <p:nvPr>
            <p:ph idx="1"/>
          </p:nvPr>
        </p:nvSpPr>
        <p:spPr/>
        <p:txBody>
          <a:bodyPr>
            <a:normAutofit/>
          </a:bodyPr>
          <a:lstStyle/>
          <a:p>
            <a:r>
              <a:rPr lang="en-IE" sz="2000" b="0" dirty="0"/>
              <a:t>Arts Office</a:t>
            </a:r>
          </a:p>
          <a:p>
            <a:pPr>
              <a:buFontTx/>
              <a:buChar char="-"/>
            </a:pPr>
            <a:r>
              <a:rPr lang="en-IE" sz="2000" b="0" dirty="0"/>
              <a:t>multidisciplinary, and cross art-form</a:t>
            </a:r>
          </a:p>
          <a:p>
            <a:pPr>
              <a:buFontTx/>
              <a:buChar char="-"/>
            </a:pPr>
            <a:r>
              <a:rPr lang="en-IE" sz="2000" b="0" dirty="0"/>
              <a:t>Range of contexts – Arts and health, Youth arts</a:t>
            </a:r>
          </a:p>
          <a:p>
            <a:pPr>
              <a:buFontTx/>
              <a:buChar char="-"/>
            </a:pPr>
            <a:r>
              <a:rPr lang="en-IE" sz="2000" b="0" dirty="0"/>
              <a:t>County wide remit with some collaborative connection and inter-county networking</a:t>
            </a:r>
          </a:p>
          <a:p>
            <a:pPr>
              <a:buFontTx/>
              <a:buChar char="-"/>
            </a:pPr>
            <a:endParaRPr lang="en-IE" sz="2000" b="0" dirty="0"/>
          </a:p>
          <a:p>
            <a:pPr>
              <a:buFontTx/>
              <a:buChar char="-"/>
            </a:pPr>
            <a:r>
              <a:rPr lang="en-IE" sz="2000" b="0" dirty="0"/>
              <a:t>Importance of making connections locally and building practice and reputation in the immediate context.</a:t>
            </a:r>
          </a:p>
        </p:txBody>
      </p:sp>
    </p:spTree>
    <p:extLst>
      <p:ext uri="{BB962C8B-B14F-4D97-AF65-F5344CB8AC3E}">
        <p14:creationId xmlns:p14="http://schemas.microsoft.com/office/powerpoint/2010/main" val="571983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C:\Users\sstewart\AppData\Local\Temp\Rar$DRa3668.127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327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2050" name="Picture 2" descr="C:\Users\sstewart\AppData\Local\Temp\Rar$DRa3668.170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66" y="476672"/>
            <a:ext cx="10124834" cy="569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921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3074" name="Picture 2" descr="C:\Users\sstewart\AppData\Local\Temp\Rar$DRa3668.1863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382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4098" name="Picture 2" descr="C:\Users\sstewart\AppData\Local\Temp\Rar$DRa3668.1955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981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pic>
        <p:nvPicPr>
          <p:cNvPr id="5122" name="Picture 2" descr="C:\Users\sstewart\AppData\Local\Temp\Rar$DRa3668.2003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64834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26750</TotalTime>
  <Words>1665</Words>
  <Application>Microsoft Office PowerPoint</Application>
  <PresentationFormat>On-screen Show (4:3)</PresentationFormat>
  <Paragraphs>102</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brandon-grotesque</vt:lpstr>
      <vt:lpstr>Calibri</vt:lpstr>
      <vt:lpstr>ff-meta-serif-web-pro</vt:lpstr>
      <vt:lpstr>ProximaNova-Regular</vt:lpstr>
      <vt:lpstr>Tahoma</vt:lpstr>
      <vt:lpstr>Trebuchet MS</vt:lpstr>
      <vt:lpstr>Wingdings 3</vt:lpstr>
      <vt:lpstr>Facet</vt:lpstr>
      <vt:lpstr>Clinic – Arts Act Funding- Individual Artist Award &amp; Artist and the Community Scheme</vt:lpstr>
      <vt:lpstr>Look at today </vt:lpstr>
      <vt:lpstr>Personal experience</vt:lpstr>
      <vt:lpstr>Importance of local arts office</vt:lpstr>
      <vt:lpstr>PowerPoint Presentation</vt:lpstr>
      <vt:lpstr>PowerPoint Presentation</vt:lpstr>
      <vt:lpstr>PowerPoint Presentation</vt:lpstr>
      <vt:lpstr>PowerPoint Presentation</vt:lpstr>
      <vt:lpstr>PowerPoint Presentation</vt:lpstr>
      <vt:lpstr>PowerPoint Presentation</vt:lpstr>
      <vt:lpstr>Arts Act Funding – both awards</vt:lpstr>
      <vt:lpstr>MAKING AN APPLICATION</vt:lpstr>
      <vt:lpstr>Cvs and biogs</vt:lpstr>
      <vt:lpstr>Sample Artists Biog.1</vt:lpstr>
      <vt:lpstr>Sample Artists Biog.2</vt:lpstr>
      <vt:lpstr>Sample Biog. 3 - Group</vt:lpstr>
      <vt:lpstr>Sample headings for CV</vt:lpstr>
      <vt:lpstr>Letter of support</vt:lpstr>
      <vt:lpstr>Sample letter</vt:lpstr>
      <vt:lpstr>PowerPoint Presentation</vt:lpstr>
      <vt:lpstr>PowerPoint Presentation</vt:lpstr>
      <vt:lpstr>PowerPoint Presentation</vt:lpstr>
      <vt:lpstr>PowerPoint Presentation</vt:lpstr>
      <vt:lpstr>Pitfalls of proposals</vt:lpstr>
      <vt:lpstr>PowerPoint Presentation</vt:lpstr>
      <vt:lpstr>1:1 sessions with Arts Office</vt:lpstr>
      <vt:lpstr>Build confidence over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Webinar - A guide to funding &amp; applications</dc:title>
  <dc:creator>Marianne Boal</dc:creator>
  <cp:lastModifiedBy>Marianne O Kane Boal - RESEARCH</cp:lastModifiedBy>
  <cp:revision>77</cp:revision>
  <dcterms:created xsi:type="dcterms:W3CDTF">2021-10-10T08:58:33Z</dcterms:created>
  <dcterms:modified xsi:type="dcterms:W3CDTF">2024-01-12T13:40:23Z</dcterms:modified>
</cp:coreProperties>
</file>